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3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5591" autoAdjust="0"/>
  </p:normalViewPr>
  <p:slideViewPr>
    <p:cSldViewPr>
      <p:cViewPr varScale="1">
        <p:scale>
          <a:sx n="71" d="100"/>
          <a:sy n="71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4EDE8-2F32-4C2F-9DC9-2142D42913B0}" type="datetimeFigureOut">
              <a:rPr lang="tr-TR" smtClean="0"/>
              <a:pPr/>
              <a:t>11.10.2013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B79F1-F71E-426C-A6E1-39417967EF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84025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4449-792A-47ED-BD2F-1745CFC47281}" type="datetime1">
              <a:rPr lang="tr-TR" smtClean="0"/>
              <a:pPr/>
              <a:t>11.10.2013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0C96-F7C3-4C2E-ACC0-C6A6712F31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6134-F1B4-48CB-8905-A413337EF9E5}" type="datetime1">
              <a:rPr lang="tr-TR" smtClean="0"/>
              <a:pPr/>
              <a:t>11.10.2013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0C96-F7C3-4C2E-ACC0-C6A6712F31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A440-5EA5-435B-972E-CC630929B564}" type="datetime1">
              <a:rPr lang="tr-TR" smtClean="0"/>
              <a:pPr/>
              <a:t>11.10.2013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0C96-F7C3-4C2E-ACC0-C6A6712F31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0C7D-DF0C-4307-839D-739DA453341D}" type="datetime1">
              <a:rPr lang="tr-TR" smtClean="0"/>
              <a:pPr/>
              <a:t>11.10.2013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0C96-F7C3-4C2E-ACC0-C6A6712F31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44D8-FF98-4518-8C6E-81B8DE476453}" type="datetime1">
              <a:rPr lang="tr-TR" smtClean="0"/>
              <a:pPr/>
              <a:t>11.10.2013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0C96-F7C3-4C2E-ACC0-C6A6712F31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0926-8108-4481-9551-2D69A8483EE3}" type="datetime1">
              <a:rPr lang="tr-TR" smtClean="0"/>
              <a:pPr/>
              <a:t>11.10.2013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0C96-F7C3-4C2E-ACC0-C6A6712F31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C07F-2655-41E3-B452-E2095669FBFF}" type="datetime1">
              <a:rPr lang="tr-TR" smtClean="0"/>
              <a:pPr/>
              <a:t>11.10.2013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0C96-F7C3-4C2E-ACC0-C6A6712F31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50FF-4E2A-42C7-8B6C-E8C346C3B3BA}" type="datetime1">
              <a:rPr lang="tr-TR" smtClean="0"/>
              <a:pPr/>
              <a:t>11.10.2013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0C96-F7C3-4C2E-ACC0-C6A6712F31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E978-AA76-42BC-A29E-38DC1468B905}" type="datetime1">
              <a:rPr lang="tr-TR" smtClean="0"/>
              <a:pPr/>
              <a:t>11.10.2013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0C96-F7C3-4C2E-ACC0-C6A6712F31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EF8B-255F-4645-A197-112F7B10DB7D}" type="datetime1">
              <a:rPr lang="tr-TR" smtClean="0"/>
              <a:pPr/>
              <a:t>11.10.2013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0C96-F7C3-4C2E-ACC0-C6A6712F31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266F-66A8-4AAA-A46A-B0BAED6B588F}" type="datetime1">
              <a:rPr lang="tr-TR" smtClean="0"/>
              <a:pPr/>
              <a:t>11.10.2013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AE0C96-F7C3-4C2E-ACC0-C6A6712F311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29B6B9-5615-493C-8166-356EA6A21B28}" type="datetime1">
              <a:rPr lang="tr-TR" smtClean="0"/>
              <a:pPr/>
              <a:t>11.10.2013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AE0C96-F7C3-4C2E-ACC0-C6A6712F311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TAM SAYILAR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899592" y="4437112"/>
            <a:ext cx="7854696" cy="1752600"/>
          </a:xfrm>
        </p:spPr>
        <p:txBody>
          <a:bodyPr/>
          <a:lstStyle/>
          <a:p>
            <a:endParaRPr lang="tr-TR" sz="4400" dirty="0" smtClean="0"/>
          </a:p>
        </p:txBody>
      </p:sp>
      <p:sp>
        <p:nvSpPr>
          <p:cNvPr id="5" name="4 Metin kutusu"/>
          <p:cNvSpPr txBox="1"/>
          <p:nvPr/>
        </p:nvSpPr>
        <p:spPr>
          <a:xfrm>
            <a:off x="755576" y="2276872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dirty="0" smtClean="0"/>
              <a:t>-5</a:t>
            </a:r>
            <a:endParaRPr lang="tr-TR" sz="7200" dirty="0"/>
          </a:p>
        </p:txBody>
      </p:sp>
      <p:sp>
        <p:nvSpPr>
          <p:cNvPr id="6" name="5 Metin kutusu"/>
          <p:cNvSpPr txBox="1"/>
          <p:nvPr/>
        </p:nvSpPr>
        <p:spPr>
          <a:xfrm>
            <a:off x="3131840" y="908720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dirty="0" smtClean="0"/>
              <a:t>+1</a:t>
            </a:r>
            <a:endParaRPr lang="tr-TR" sz="7200" dirty="0"/>
          </a:p>
        </p:txBody>
      </p:sp>
      <p:sp>
        <p:nvSpPr>
          <p:cNvPr id="7" name="6 Metin kutusu"/>
          <p:cNvSpPr txBox="1"/>
          <p:nvPr/>
        </p:nvSpPr>
        <p:spPr>
          <a:xfrm>
            <a:off x="4572000" y="1268760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dirty="0" smtClean="0"/>
              <a:t>0</a:t>
            </a:r>
            <a:endParaRPr lang="tr-TR" sz="7200" dirty="0"/>
          </a:p>
        </p:txBody>
      </p:sp>
      <p:sp>
        <p:nvSpPr>
          <p:cNvPr id="8" name="7 Metin kutusu"/>
          <p:cNvSpPr txBox="1"/>
          <p:nvPr/>
        </p:nvSpPr>
        <p:spPr>
          <a:xfrm>
            <a:off x="6876256" y="1628800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dirty="0" smtClean="0"/>
              <a:t>-1</a:t>
            </a:r>
            <a:endParaRPr lang="tr-TR" sz="7200" dirty="0"/>
          </a:p>
        </p:txBody>
      </p:sp>
      <p:sp>
        <p:nvSpPr>
          <p:cNvPr id="9" name="8 Metin kutusu"/>
          <p:cNvSpPr txBox="1"/>
          <p:nvPr/>
        </p:nvSpPr>
        <p:spPr>
          <a:xfrm>
            <a:off x="3635896" y="3501008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dirty="0" smtClean="0"/>
              <a:t>-8</a:t>
            </a:r>
            <a:endParaRPr lang="tr-TR" sz="7200" dirty="0"/>
          </a:p>
        </p:txBody>
      </p:sp>
      <p:sp>
        <p:nvSpPr>
          <p:cNvPr id="10" name="9 Metin kutusu"/>
          <p:cNvSpPr txBox="1"/>
          <p:nvPr/>
        </p:nvSpPr>
        <p:spPr>
          <a:xfrm>
            <a:off x="1691680" y="3933056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dirty="0" smtClean="0"/>
              <a:t>3</a:t>
            </a:r>
            <a:endParaRPr lang="tr-TR" sz="7200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5796136" y="3284984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dirty="0" smtClean="0"/>
              <a:t>-12</a:t>
            </a:r>
            <a:endParaRPr lang="tr-TR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331640" y="5240001"/>
            <a:ext cx="59024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 ..... )   +   ( ..... )     =          ( ..... )  </a:t>
            </a:r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2879812" y="2226466"/>
            <a:ext cx="1032115" cy="2009023"/>
          </a:xfrm>
          <a:prstGeom prst="ellips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100" name="Arc 4"/>
          <p:cNvSpPr>
            <a:spLocks/>
          </p:cNvSpPr>
          <p:nvPr/>
        </p:nvSpPr>
        <p:spPr bwMode="auto">
          <a:xfrm flipH="1">
            <a:off x="3137841" y="1556792"/>
            <a:ext cx="258029" cy="10045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1704348" y="3221677"/>
            <a:ext cx="372708" cy="558062"/>
            <a:chOff x="1107" y="6867"/>
            <a:chExt cx="360" cy="360"/>
          </a:xfrm>
        </p:grpSpPr>
        <p:sp>
          <p:nvSpPr>
            <p:cNvPr id="4102" name="Oval 6"/>
            <p:cNvSpPr>
              <a:spLocks noChangeArrowheads="1"/>
            </p:cNvSpPr>
            <p:nvPr/>
          </p:nvSpPr>
          <p:spPr bwMode="auto">
            <a:xfrm>
              <a:off x="1107" y="6867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103" name="Line 7"/>
            <p:cNvSpPr>
              <a:spLocks noChangeShapeType="1"/>
            </p:cNvSpPr>
            <p:nvPr/>
          </p:nvSpPr>
          <p:spPr bwMode="auto">
            <a:xfrm>
              <a:off x="1152" y="7062"/>
              <a:ext cx="2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2263410" y="3221677"/>
            <a:ext cx="369123" cy="558062"/>
            <a:chOff x="1107" y="6867"/>
            <a:chExt cx="360" cy="360"/>
          </a:xfrm>
        </p:grpSpPr>
        <p:sp>
          <p:nvSpPr>
            <p:cNvPr id="4105" name="Oval 9"/>
            <p:cNvSpPr>
              <a:spLocks noChangeArrowheads="1"/>
            </p:cNvSpPr>
            <p:nvPr/>
          </p:nvSpPr>
          <p:spPr bwMode="auto">
            <a:xfrm>
              <a:off x="1107" y="6867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>
              <a:off x="1152" y="7062"/>
              <a:ext cx="2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107" name="Group 11"/>
          <p:cNvGrpSpPr>
            <a:grpSpLocks/>
          </p:cNvGrpSpPr>
          <p:nvPr/>
        </p:nvGrpSpPr>
        <p:grpSpPr bwMode="auto">
          <a:xfrm>
            <a:off x="1704348" y="2375283"/>
            <a:ext cx="372708" cy="567363"/>
            <a:chOff x="1107" y="6867"/>
            <a:chExt cx="360" cy="360"/>
          </a:xfrm>
        </p:grpSpPr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1107" y="6867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>
              <a:off x="1152" y="7062"/>
              <a:ext cx="2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110" name="Group 14"/>
          <p:cNvGrpSpPr>
            <a:grpSpLocks/>
          </p:cNvGrpSpPr>
          <p:nvPr/>
        </p:nvGrpSpPr>
        <p:grpSpPr bwMode="auto">
          <a:xfrm>
            <a:off x="2263410" y="2375283"/>
            <a:ext cx="369123" cy="567363"/>
            <a:chOff x="1107" y="6867"/>
            <a:chExt cx="360" cy="360"/>
          </a:xfrm>
        </p:grpSpPr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1107" y="6867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>
              <a:off x="1152" y="7062"/>
              <a:ext cx="2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113" name="Group 17"/>
          <p:cNvGrpSpPr>
            <a:grpSpLocks/>
          </p:cNvGrpSpPr>
          <p:nvPr/>
        </p:nvGrpSpPr>
        <p:grpSpPr bwMode="auto">
          <a:xfrm>
            <a:off x="3205930" y="3198426"/>
            <a:ext cx="372708" cy="562711"/>
            <a:chOff x="3267" y="6237"/>
            <a:chExt cx="360" cy="360"/>
          </a:xfrm>
        </p:grpSpPr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3267" y="6237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>
              <a:off x="3312" y="6432"/>
              <a:ext cx="2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>
              <a:off x="3447" y="623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117" name="Group 21"/>
          <p:cNvGrpSpPr>
            <a:grpSpLocks/>
          </p:cNvGrpSpPr>
          <p:nvPr/>
        </p:nvGrpSpPr>
        <p:grpSpPr bwMode="auto">
          <a:xfrm>
            <a:off x="3191596" y="2375283"/>
            <a:ext cx="372708" cy="567363"/>
            <a:chOff x="3267" y="6237"/>
            <a:chExt cx="360" cy="360"/>
          </a:xfrm>
        </p:grpSpPr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3267" y="6237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>
              <a:off x="3312" y="6432"/>
              <a:ext cx="2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120" name="Line 24"/>
            <p:cNvSpPr>
              <a:spLocks noChangeShapeType="1"/>
            </p:cNvSpPr>
            <p:nvPr/>
          </p:nvSpPr>
          <p:spPr bwMode="auto">
            <a:xfrm>
              <a:off x="3447" y="623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1331640" y="2096252"/>
            <a:ext cx="2605372" cy="2808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>
            <a:off x="4044524" y="3221677"/>
            <a:ext cx="5590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4123" name="Group 27"/>
          <p:cNvGrpSpPr>
            <a:grpSpLocks/>
          </p:cNvGrpSpPr>
          <p:nvPr/>
        </p:nvGrpSpPr>
        <p:grpSpPr bwMode="auto">
          <a:xfrm>
            <a:off x="1675678" y="3928556"/>
            <a:ext cx="372708" cy="562714"/>
            <a:chOff x="1107" y="6867"/>
            <a:chExt cx="360" cy="360"/>
          </a:xfrm>
        </p:grpSpPr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1107" y="6867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125" name="Line 29"/>
            <p:cNvSpPr>
              <a:spLocks noChangeShapeType="1"/>
            </p:cNvSpPr>
            <p:nvPr/>
          </p:nvSpPr>
          <p:spPr bwMode="auto">
            <a:xfrm>
              <a:off x="1152" y="7062"/>
              <a:ext cx="2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126" name="Group 30"/>
          <p:cNvGrpSpPr>
            <a:grpSpLocks/>
          </p:cNvGrpSpPr>
          <p:nvPr/>
        </p:nvGrpSpPr>
        <p:grpSpPr bwMode="auto">
          <a:xfrm>
            <a:off x="5151898" y="3193774"/>
            <a:ext cx="372708" cy="558062"/>
            <a:chOff x="1107" y="6867"/>
            <a:chExt cx="360" cy="360"/>
          </a:xfrm>
        </p:grpSpPr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1107" y="6867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128" name="Line 32"/>
            <p:cNvSpPr>
              <a:spLocks noChangeShapeType="1"/>
            </p:cNvSpPr>
            <p:nvPr/>
          </p:nvSpPr>
          <p:spPr bwMode="auto">
            <a:xfrm>
              <a:off x="1152" y="7062"/>
              <a:ext cx="2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129" name="Group 33"/>
          <p:cNvGrpSpPr>
            <a:grpSpLocks/>
          </p:cNvGrpSpPr>
          <p:nvPr/>
        </p:nvGrpSpPr>
        <p:grpSpPr bwMode="auto">
          <a:xfrm>
            <a:off x="5710960" y="3193774"/>
            <a:ext cx="372708" cy="558062"/>
            <a:chOff x="1107" y="6867"/>
            <a:chExt cx="360" cy="360"/>
          </a:xfrm>
        </p:grpSpPr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1107" y="6867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131" name="Line 35"/>
            <p:cNvSpPr>
              <a:spLocks noChangeShapeType="1"/>
            </p:cNvSpPr>
            <p:nvPr/>
          </p:nvSpPr>
          <p:spPr bwMode="auto">
            <a:xfrm>
              <a:off x="1152" y="7062"/>
              <a:ext cx="2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132" name="Group 36"/>
          <p:cNvGrpSpPr>
            <a:grpSpLocks/>
          </p:cNvGrpSpPr>
          <p:nvPr/>
        </p:nvGrpSpPr>
        <p:grpSpPr bwMode="auto">
          <a:xfrm>
            <a:off x="5151898" y="2347380"/>
            <a:ext cx="372708" cy="567363"/>
            <a:chOff x="1107" y="6867"/>
            <a:chExt cx="360" cy="360"/>
          </a:xfrm>
        </p:grpSpPr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1107" y="6867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134" name="Line 38"/>
            <p:cNvSpPr>
              <a:spLocks noChangeShapeType="1"/>
            </p:cNvSpPr>
            <p:nvPr/>
          </p:nvSpPr>
          <p:spPr bwMode="auto">
            <a:xfrm>
              <a:off x="1152" y="7062"/>
              <a:ext cx="2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135" name="Group 39"/>
          <p:cNvGrpSpPr>
            <a:grpSpLocks/>
          </p:cNvGrpSpPr>
          <p:nvPr/>
        </p:nvGrpSpPr>
        <p:grpSpPr bwMode="auto">
          <a:xfrm>
            <a:off x="5710960" y="2347380"/>
            <a:ext cx="372708" cy="567363"/>
            <a:chOff x="1107" y="6867"/>
            <a:chExt cx="360" cy="360"/>
          </a:xfrm>
        </p:grpSpPr>
        <p:sp>
          <p:nvSpPr>
            <p:cNvPr id="4136" name="Oval 40"/>
            <p:cNvSpPr>
              <a:spLocks noChangeArrowheads="1"/>
            </p:cNvSpPr>
            <p:nvPr/>
          </p:nvSpPr>
          <p:spPr bwMode="auto">
            <a:xfrm>
              <a:off x="1107" y="6867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137" name="Line 41"/>
            <p:cNvSpPr>
              <a:spLocks noChangeShapeType="1"/>
            </p:cNvSpPr>
            <p:nvPr/>
          </p:nvSpPr>
          <p:spPr bwMode="auto">
            <a:xfrm>
              <a:off x="1152" y="7062"/>
              <a:ext cx="2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138" name="Group 42"/>
          <p:cNvGrpSpPr>
            <a:grpSpLocks/>
          </p:cNvGrpSpPr>
          <p:nvPr/>
        </p:nvGrpSpPr>
        <p:grpSpPr bwMode="auto">
          <a:xfrm>
            <a:off x="5151898" y="4035519"/>
            <a:ext cx="372708" cy="562711"/>
            <a:chOff x="1107" y="6867"/>
            <a:chExt cx="360" cy="360"/>
          </a:xfrm>
        </p:grpSpPr>
        <p:sp>
          <p:nvSpPr>
            <p:cNvPr id="4139" name="Oval 43"/>
            <p:cNvSpPr>
              <a:spLocks noChangeArrowheads="1"/>
            </p:cNvSpPr>
            <p:nvPr/>
          </p:nvSpPr>
          <p:spPr bwMode="auto">
            <a:xfrm>
              <a:off x="1107" y="6867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140" name="Line 44"/>
            <p:cNvSpPr>
              <a:spLocks noChangeShapeType="1"/>
            </p:cNvSpPr>
            <p:nvPr/>
          </p:nvSpPr>
          <p:spPr bwMode="auto">
            <a:xfrm>
              <a:off x="1152" y="7062"/>
              <a:ext cx="2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141" name="Group 45"/>
          <p:cNvGrpSpPr>
            <a:grpSpLocks/>
          </p:cNvGrpSpPr>
          <p:nvPr/>
        </p:nvGrpSpPr>
        <p:grpSpPr bwMode="auto">
          <a:xfrm>
            <a:off x="6657065" y="3170523"/>
            <a:ext cx="372708" cy="562711"/>
            <a:chOff x="3267" y="6237"/>
            <a:chExt cx="360" cy="360"/>
          </a:xfrm>
        </p:grpSpPr>
        <p:sp>
          <p:nvSpPr>
            <p:cNvPr id="4142" name="Oval 46"/>
            <p:cNvSpPr>
              <a:spLocks noChangeArrowheads="1"/>
            </p:cNvSpPr>
            <p:nvPr/>
          </p:nvSpPr>
          <p:spPr bwMode="auto">
            <a:xfrm>
              <a:off x="3267" y="6237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143" name="Line 47"/>
            <p:cNvSpPr>
              <a:spLocks noChangeShapeType="1"/>
            </p:cNvSpPr>
            <p:nvPr/>
          </p:nvSpPr>
          <p:spPr bwMode="auto">
            <a:xfrm>
              <a:off x="3312" y="6432"/>
              <a:ext cx="2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144" name="Line 48"/>
            <p:cNvSpPr>
              <a:spLocks noChangeShapeType="1"/>
            </p:cNvSpPr>
            <p:nvPr/>
          </p:nvSpPr>
          <p:spPr bwMode="auto">
            <a:xfrm>
              <a:off x="3447" y="623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145" name="Group 49"/>
          <p:cNvGrpSpPr>
            <a:grpSpLocks/>
          </p:cNvGrpSpPr>
          <p:nvPr/>
        </p:nvGrpSpPr>
        <p:grpSpPr bwMode="auto">
          <a:xfrm>
            <a:off x="6642730" y="2347380"/>
            <a:ext cx="372708" cy="567363"/>
            <a:chOff x="3267" y="6237"/>
            <a:chExt cx="360" cy="360"/>
          </a:xfrm>
        </p:grpSpPr>
        <p:sp>
          <p:nvSpPr>
            <p:cNvPr id="4146" name="Oval 50"/>
            <p:cNvSpPr>
              <a:spLocks noChangeArrowheads="1"/>
            </p:cNvSpPr>
            <p:nvPr/>
          </p:nvSpPr>
          <p:spPr bwMode="auto">
            <a:xfrm>
              <a:off x="3267" y="6237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147" name="Line 51"/>
            <p:cNvSpPr>
              <a:spLocks noChangeShapeType="1"/>
            </p:cNvSpPr>
            <p:nvPr/>
          </p:nvSpPr>
          <p:spPr bwMode="auto">
            <a:xfrm>
              <a:off x="3312" y="6432"/>
              <a:ext cx="2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148" name="Line 52"/>
            <p:cNvSpPr>
              <a:spLocks noChangeShapeType="1"/>
            </p:cNvSpPr>
            <p:nvPr/>
          </p:nvSpPr>
          <p:spPr bwMode="auto">
            <a:xfrm>
              <a:off x="3447" y="623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4149" name="Rectangle 53"/>
          <p:cNvSpPr>
            <a:spLocks noChangeArrowheads="1"/>
          </p:cNvSpPr>
          <p:nvPr/>
        </p:nvSpPr>
        <p:spPr bwMode="auto">
          <a:xfrm>
            <a:off x="4779190" y="2068349"/>
            <a:ext cx="2605372" cy="2808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150" name="Oval 54"/>
          <p:cNvSpPr>
            <a:spLocks noChangeArrowheads="1"/>
          </p:cNvSpPr>
          <p:nvPr/>
        </p:nvSpPr>
        <p:spPr bwMode="auto">
          <a:xfrm>
            <a:off x="5580112" y="2132856"/>
            <a:ext cx="1673601" cy="846394"/>
          </a:xfrm>
          <a:prstGeom prst="ellips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151" name="Oval 55"/>
          <p:cNvSpPr>
            <a:spLocks noChangeArrowheads="1"/>
          </p:cNvSpPr>
          <p:nvPr/>
        </p:nvSpPr>
        <p:spPr bwMode="auto">
          <a:xfrm>
            <a:off x="5580112" y="2996952"/>
            <a:ext cx="1673601" cy="841742"/>
          </a:xfrm>
          <a:prstGeom prst="ellips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152" name="Arc 56"/>
          <p:cNvSpPr>
            <a:spLocks/>
          </p:cNvSpPr>
          <p:nvPr/>
        </p:nvSpPr>
        <p:spPr bwMode="auto">
          <a:xfrm flipV="1">
            <a:off x="7164288" y="2636912"/>
            <a:ext cx="372708" cy="558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153" name="Arc 57"/>
          <p:cNvSpPr>
            <a:spLocks/>
          </p:cNvSpPr>
          <p:nvPr/>
        </p:nvSpPr>
        <p:spPr bwMode="auto">
          <a:xfrm rot="21142311" flipV="1">
            <a:off x="7127154" y="2023456"/>
            <a:ext cx="559062" cy="56271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3" dur="5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6" dur="50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4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4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4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4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animBg="1"/>
      <p:bldP spid="4100" grpId="0" animBg="1"/>
      <p:bldP spid="4121" grpId="0" animBg="1"/>
      <p:bldP spid="4122" grpId="0" animBg="1"/>
      <p:bldP spid="4149" grpId="0" animBg="1"/>
      <p:bldP spid="4150" grpId="0" animBg="1"/>
      <p:bldP spid="4150" grpId="1" animBg="1"/>
      <p:bldP spid="4151" grpId="0" animBg="1"/>
      <p:bldP spid="4151" grpId="1" animBg="1"/>
      <p:bldP spid="4152" grpId="0" animBg="1"/>
      <p:bldP spid="4152" grpId="1" animBg="1"/>
      <p:bldP spid="4153" grpId="0" animBg="1"/>
      <p:bldP spid="415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7" name="Rectangle 7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5192" name="Group 72"/>
          <p:cNvGrpSpPr>
            <a:grpSpLocks/>
          </p:cNvGrpSpPr>
          <p:nvPr/>
        </p:nvGrpSpPr>
        <p:grpSpPr bwMode="auto">
          <a:xfrm>
            <a:off x="1297076" y="2895223"/>
            <a:ext cx="397484" cy="464089"/>
            <a:chOff x="1821" y="2781"/>
            <a:chExt cx="360" cy="372"/>
          </a:xfrm>
        </p:grpSpPr>
        <p:sp>
          <p:nvSpPr>
            <p:cNvPr id="5196" name="Oval 76"/>
            <p:cNvSpPr>
              <a:spLocks noChangeArrowheads="1"/>
            </p:cNvSpPr>
            <p:nvPr/>
          </p:nvSpPr>
          <p:spPr bwMode="auto">
            <a:xfrm>
              <a:off x="1821" y="278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5193" name="Group 73"/>
            <p:cNvGrpSpPr>
              <a:grpSpLocks/>
            </p:cNvGrpSpPr>
            <p:nvPr/>
          </p:nvGrpSpPr>
          <p:grpSpPr bwMode="auto">
            <a:xfrm>
              <a:off x="1866" y="2901"/>
              <a:ext cx="240" cy="180"/>
              <a:chOff x="1821" y="2886"/>
              <a:chExt cx="240" cy="180"/>
            </a:xfrm>
          </p:grpSpPr>
          <p:sp>
            <p:nvSpPr>
              <p:cNvPr id="5195" name="Line 75"/>
              <p:cNvSpPr>
                <a:spLocks noChangeShapeType="1"/>
              </p:cNvSpPr>
              <p:nvPr/>
            </p:nvSpPr>
            <p:spPr bwMode="auto">
              <a:xfrm>
                <a:off x="1821" y="2961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5194" name="Line 74"/>
              <p:cNvSpPr>
                <a:spLocks noChangeShapeType="1"/>
              </p:cNvSpPr>
              <p:nvPr/>
            </p:nvSpPr>
            <p:spPr bwMode="auto">
              <a:xfrm>
                <a:off x="1956" y="2886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  <p:grpSp>
        <p:nvGrpSpPr>
          <p:cNvPr id="5187" name="Group 67"/>
          <p:cNvGrpSpPr>
            <a:grpSpLocks/>
          </p:cNvGrpSpPr>
          <p:nvPr/>
        </p:nvGrpSpPr>
        <p:grpSpPr bwMode="auto">
          <a:xfrm>
            <a:off x="2357034" y="3125985"/>
            <a:ext cx="397484" cy="464089"/>
            <a:chOff x="2661" y="2961"/>
            <a:chExt cx="360" cy="372"/>
          </a:xfrm>
        </p:grpSpPr>
        <p:sp>
          <p:nvSpPr>
            <p:cNvPr id="5191" name="Oval 71"/>
            <p:cNvSpPr>
              <a:spLocks noChangeArrowheads="1"/>
            </p:cNvSpPr>
            <p:nvPr/>
          </p:nvSpPr>
          <p:spPr bwMode="auto">
            <a:xfrm>
              <a:off x="2661" y="296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5188" name="Group 68"/>
            <p:cNvGrpSpPr>
              <a:grpSpLocks/>
            </p:cNvGrpSpPr>
            <p:nvPr/>
          </p:nvGrpSpPr>
          <p:grpSpPr bwMode="auto">
            <a:xfrm>
              <a:off x="2721" y="3081"/>
              <a:ext cx="240" cy="180"/>
              <a:chOff x="1821" y="2886"/>
              <a:chExt cx="240" cy="180"/>
            </a:xfrm>
          </p:grpSpPr>
          <p:sp>
            <p:nvSpPr>
              <p:cNvPr id="5190" name="Line 70"/>
              <p:cNvSpPr>
                <a:spLocks noChangeShapeType="1"/>
              </p:cNvSpPr>
              <p:nvPr/>
            </p:nvSpPr>
            <p:spPr bwMode="auto">
              <a:xfrm>
                <a:off x="1821" y="2961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5189" name="Line 69"/>
              <p:cNvSpPr>
                <a:spLocks noChangeShapeType="1"/>
              </p:cNvSpPr>
              <p:nvPr/>
            </p:nvSpPr>
            <p:spPr bwMode="auto">
              <a:xfrm>
                <a:off x="1956" y="2886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  <p:grpSp>
        <p:nvGrpSpPr>
          <p:cNvPr id="5182" name="Group 62"/>
          <p:cNvGrpSpPr>
            <a:grpSpLocks/>
          </p:cNvGrpSpPr>
          <p:nvPr/>
        </p:nvGrpSpPr>
        <p:grpSpPr bwMode="auto">
          <a:xfrm>
            <a:off x="1429571" y="3818272"/>
            <a:ext cx="397484" cy="464089"/>
            <a:chOff x="1821" y="9981"/>
            <a:chExt cx="360" cy="372"/>
          </a:xfrm>
        </p:grpSpPr>
        <p:sp>
          <p:nvSpPr>
            <p:cNvPr id="5186" name="Oval 66"/>
            <p:cNvSpPr>
              <a:spLocks noChangeArrowheads="1"/>
            </p:cNvSpPr>
            <p:nvPr/>
          </p:nvSpPr>
          <p:spPr bwMode="auto">
            <a:xfrm>
              <a:off x="1821" y="998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5183" name="Group 63"/>
            <p:cNvGrpSpPr>
              <a:grpSpLocks/>
            </p:cNvGrpSpPr>
            <p:nvPr/>
          </p:nvGrpSpPr>
          <p:grpSpPr bwMode="auto">
            <a:xfrm>
              <a:off x="1881" y="10101"/>
              <a:ext cx="240" cy="180"/>
              <a:chOff x="1821" y="2886"/>
              <a:chExt cx="240" cy="180"/>
            </a:xfrm>
          </p:grpSpPr>
          <p:sp>
            <p:nvSpPr>
              <p:cNvPr id="5185" name="Line 65"/>
              <p:cNvSpPr>
                <a:spLocks noChangeShapeType="1"/>
              </p:cNvSpPr>
              <p:nvPr/>
            </p:nvSpPr>
            <p:spPr bwMode="auto">
              <a:xfrm>
                <a:off x="1821" y="2961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5184" name="Line 64"/>
              <p:cNvSpPr>
                <a:spLocks noChangeShapeType="1"/>
              </p:cNvSpPr>
              <p:nvPr/>
            </p:nvSpPr>
            <p:spPr bwMode="auto">
              <a:xfrm>
                <a:off x="1956" y="2886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  <p:grpSp>
        <p:nvGrpSpPr>
          <p:cNvPr id="5177" name="Group 57"/>
          <p:cNvGrpSpPr>
            <a:grpSpLocks/>
          </p:cNvGrpSpPr>
          <p:nvPr/>
        </p:nvGrpSpPr>
        <p:grpSpPr bwMode="auto">
          <a:xfrm>
            <a:off x="2622023" y="3587510"/>
            <a:ext cx="397484" cy="464089"/>
            <a:chOff x="2661" y="3501"/>
            <a:chExt cx="360" cy="372"/>
          </a:xfrm>
        </p:grpSpPr>
        <p:sp>
          <p:nvSpPr>
            <p:cNvPr id="5181" name="Oval 61"/>
            <p:cNvSpPr>
              <a:spLocks noChangeArrowheads="1"/>
            </p:cNvSpPr>
            <p:nvPr/>
          </p:nvSpPr>
          <p:spPr bwMode="auto">
            <a:xfrm>
              <a:off x="2661" y="350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5178" name="Group 58"/>
            <p:cNvGrpSpPr>
              <a:grpSpLocks/>
            </p:cNvGrpSpPr>
            <p:nvPr/>
          </p:nvGrpSpPr>
          <p:grpSpPr bwMode="auto">
            <a:xfrm>
              <a:off x="2736" y="3591"/>
              <a:ext cx="240" cy="180"/>
              <a:chOff x="2661" y="3576"/>
              <a:chExt cx="240" cy="180"/>
            </a:xfrm>
          </p:grpSpPr>
          <p:sp>
            <p:nvSpPr>
              <p:cNvPr id="5180" name="Line 60"/>
              <p:cNvSpPr>
                <a:spLocks noChangeShapeType="1"/>
              </p:cNvSpPr>
              <p:nvPr/>
            </p:nvSpPr>
            <p:spPr bwMode="auto">
              <a:xfrm>
                <a:off x="2661" y="3681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5179" name="Line 59"/>
              <p:cNvSpPr>
                <a:spLocks noChangeShapeType="1"/>
              </p:cNvSpPr>
              <p:nvPr/>
            </p:nvSpPr>
            <p:spPr bwMode="auto">
              <a:xfrm>
                <a:off x="2796" y="3576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  <p:grpSp>
        <p:nvGrpSpPr>
          <p:cNvPr id="5172" name="Group 52"/>
          <p:cNvGrpSpPr>
            <a:grpSpLocks/>
          </p:cNvGrpSpPr>
          <p:nvPr/>
        </p:nvGrpSpPr>
        <p:grpSpPr bwMode="auto">
          <a:xfrm>
            <a:off x="2224539" y="4049034"/>
            <a:ext cx="397484" cy="464089"/>
            <a:chOff x="1821" y="3861"/>
            <a:chExt cx="360" cy="372"/>
          </a:xfrm>
        </p:grpSpPr>
        <p:sp>
          <p:nvSpPr>
            <p:cNvPr id="5176" name="Oval 56"/>
            <p:cNvSpPr>
              <a:spLocks noChangeArrowheads="1"/>
            </p:cNvSpPr>
            <p:nvPr/>
          </p:nvSpPr>
          <p:spPr bwMode="auto">
            <a:xfrm>
              <a:off x="1821" y="386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5173" name="Group 53"/>
            <p:cNvGrpSpPr>
              <a:grpSpLocks/>
            </p:cNvGrpSpPr>
            <p:nvPr/>
          </p:nvGrpSpPr>
          <p:grpSpPr bwMode="auto">
            <a:xfrm>
              <a:off x="1866" y="3981"/>
              <a:ext cx="240" cy="180"/>
              <a:chOff x="1821" y="2886"/>
              <a:chExt cx="240" cy="180"/>
            </a:xfrm>
          </p:grpSpPr>
          <p:sp>
            <p:nvSpPr>
              <p:cNvPr id="5175" name="Line 55"/>
              <p:cNvSpPr>
                <a:spLocks noChangeShapeType="1"/>
              </p:cNvSpPr>
              <p:nvPr/>
            </p:nvSpPr>
            <p:spPr bwMode="auto">
              <a:xfrm>
                <a:off x="1821" y="2961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5174" name="Line 54"/>
              <p:cNvSpPr>
                <a:spLocks noChangeShapeType="1"/>
              </p:cNvSpPr>
              <p:nvPr/>
            </p:nvSpPr>
            <p:spPr bwMode="auto">
              <a:xfrm>
                <a:off x="1956" y="2886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  <p:sp>
        <p:nvSpPr>
          <p:cNvPr id="5171" name="Rectangle 51"/>
          <p:cNvSpPr>
            <a:spLocks noChangeArrowheads="1"/>
          </p:cNvSpPr>
          <p:nvPr/>
        </p:nvSpPr>
        <p:spPr bwMode="auto">
          <a:xfrm>
            <a:off x="899592" y="2346522"/>
            <a:ext cx="2649894" cy="252428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170" name="Oval 50"/>
          <p:cNvSpPr>
            <a:spLocks noChangeArrowheads="1"/>
          </p:cNvSpPr>
          <p:nvPr/>
        </p:nvSpPr>
        <p:spPr bwMode="auto">
          <a:xfrm>
            <a:off x="2123728" y="2852936"/>
            <a:ext cx="927463" cy="2023016"/>
          </a:xfrm>
          <a:prstGeom prst="ellips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169" name="Arc 49"/>
          <p:cNvSpPr>
            <a:spLocks/>
          </p:cNvSpPr>
          <p:nvPr/>
        </p:nvSpPr>
        <p:spPr bwMode="auto">
          <a:xfrm flipV="1">
            <a:off x="2843808" y="2232248"/>
            <a:ext cx="794968" cy="11243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168" name="Line 48"/>
          <p:cNvSpPr>
            <a:spLocks noChangeShapeType="1"/>
          </p:cNvSpPr>
          <p:nvPr/>
        </p:nvSpPr>
        <p:spPr bwMode="auto">
          <a:xfrm>
            <a:off x="3748228" y="3574690"/>
            <a:ext cx="79496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5156" name="Group 36"/>
          <p:cNvGrpSpPr>
            <a:grpSpLocks/>
          </p:cNvGrpSpPr>
          <p:nvPr/>
        </p:nvGrpSpPr>
        <p:grpSpPr bwMode="auto">
          <a:xfrm>
            <a:off x="4741939" y="2405494"/>
            <a:ext cx="1192452" cy="2523001"/>
            <a:chOff x="5061" y="9261"/>
            <a:chExt cx="1080" cy="1800"/>
          </a:xfrm>
        </p:grpSpPr>
        <p:sp>
          <p:nvSpPr>
            <p:cNvPr id="5167" name="Rectangle 47"/>
            <p:cNvSpPr>
              <a:spLocks noChangeArrowheads="1"/>
            </p:cNvSpPr>
            <p:nvPr/>
          </p:nvSpPr>
          <p:spPr bwMode="auto">
            <a:xfrm>
              <a:off x="5061" y="9261"/>
              <a:ext cx="1080" cy="18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5162" name="Group 42"/>
            <p:cNvGrpSpPr>
              <a:grpSpLocks/>
            </p:cNvGrpSpPr>
            <p:nvPr/>
          </p:nvGrpSpPr>
          <p:grpSpPr bwMode="auto">
            <a:xfrm>
              <a:off x="5421" y="9621"/>
              <a:ext cx="360" cy="372"/>
              <a:chOff x="1821" y="2781"/>
              <a:chExt cx="360" cy="372"/>
            </a:xfrm>
          </p:grpSpPr>
          <p:sp>
            <p:nvSpPr>
              <p:cNvPr id="5166" name="Oval 46"/>
              <p:cNvSpPr>
                <a:spLocks noChangeArrowheads="1"/>
              </p:cNvSpPr>
              <p:nvPr/>
            </p:nvSpPr>
            <p:spPr bwMode="auto">
              <a:xfrm>
                <a:off x="1821" y="2781"/>
                <a:ext cx="360" cy="37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grpSp>
            <p:nvGrpSpPr>
              <p:cNvPr id="5163" name="Group 43"/>
              <p:cNvGrpSpPr>
                <a:grpSpLocks/>
              </p:cNvGrpSpPr>
              <p:nvPr/>
            </p:nvGrpSpPr>
            <p:grpSpPr bwMode="auto">
              <a:xfrm>
                <a:off x="1866" y="2901"/>
                <a:ext cx="240" cy="180"/>
                <a:chOff x="1821" y="2886"/>
                <a:chExt cx="240" cy="180"/>
              </a:xfrm>
            </p:grpSpPr>
            <p:sp>
              <p:nvSpPr>
                <p:cNvPr id="5165" name="Line 45"/>
                <p:cNvSpPr>
                  <a:spLocks noChangeShapeType="1"/>
                </p:cNvSpPr>
                <p:nvPr/>
              </p:nvSpPr>
              <p:spPr bwMode="auto">
                <a:xfrm>
                  <a:off x="1821" y="2961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5164" name="Line 44"/>
                <p:cNvSpPr>
                  <a:spLocks noChangeShapeType="1"/>
                </p:cNvSpPr>
                <p:nvPr/>
              </p:nvSpPr>
              <p:spPr bwMode="auto">
                <a:xfrm>
                  <a:off x="1956" y="2886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</p:grpSp>
        </p:grpSp>
        <p:grpSp>
          <p:nvGrpSpPr>
            <p:cNvPr id="5157" name="Group 37"/>
            <p:cNvGrpSpPr>
              <a:grpSpLocks/>
            </p:cNvGrpSpPr>
            <p:nvPr/>
          </p:nvGrpSpPr>
          <p:grpSpPr bwMode="auto">
            <a:xfrm>
              <a:off x="5421" y="10161"/>
              <a:ext cx="360" cy="372"/>
              <a:chOff x="1821" y="9981"/>
              <a:chExt cx="360" cy="372"/>
            </a:xfrm>
          </p:grpSpPr>
          <p:sp>
            <p:nvSpPr>
              <p:cNvPr id="5161" name="Oval 41"/>
              <p:cNvSpPr>
                <a:spLocks noChangeArrowheads="1"/>
              </p:cNvSpPr>
              <p:nvPr/>
            </p:nvSpPr>
            <p:spPr bwMode="auto">
              <a:xfrm>
                <a:off x="1821" y="9981"/>
                <a:ext cx="360" cy="37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grpSp>
            <p:nvGrpSpPr>
              <p:cNvPr id="5158" name="Group 38"/>
              <p:cNvGrpSpPr>
                <a:grpSpLocks/>
              </p:cNvGrpSpPr>
              <p:nvPr/>
            </p:nvGrpSpPr>
            <p:grpSpPr bwMode="auto">
              <a:xfrm>
                <a:off x="1881" y="10101"/>
                <a:ext cx="240" cy="180"/>
                <a:chOff x="1821" y="2886"/>
                <a:chExt cx="240" cy="180"/>
              </a:xfrm>
            </p:grpSpPr>
            <p:sp>
              <p:nvSpPr>
                <p:cNvPr id="5160" name="Line 40"/>
                <p:cNvSpPr>
                  <a:spLocks noChangeShapeType="1"/>
                </p:cNvSpPr>
                <p:nvPr/>
              </p:nvSpPr>
              <p:spPr bwMode="auto">
                <a:xfrm>
                  <a:off x="1821" y="2961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5159" name="Line 39"/>
                <p:cNvSpPr>
                  <a:spLocks noChangeShapeType="1"/>
                </p:cNvSpPr>
                <p:nvPr/>
              </p:nvSpPr>
              <p:spPr bwMode="auto">
                <a:xfrm>
                  <a:off x="1956" y="2886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</p:grpSp>
        </p:grpSp>
      </p:grp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683569" y="5050981"/>
            <a:ext cx="56886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 ..... )  –    ( ..... )     =          ( ..... )  </a:t>
            </a:r>
            <a:endParaRPr kumimoji="0" 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00" name="Rectangle 80"/>
          <p:cNvSpPr>
            <a:spLocks noChangeArrowheads="1"/>
          </p:cNvSpPr>
          <p:nvPr/>
        </p:nvSpPr>
        <p:spPr bwMode="auto">
          <a:xfrm>
            <a:off x="611560" y="836712"/>
            <a:ext cx="72021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</a:tabLst>
            </a:pPr>
            <a:endParaRPr kumimoji="0" lang="tr-TR" sz="28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SAYMA PULLARI İLE ÇIKARMA İŞLEMİ </a:t>
            </a:r>
            <a:endParaRPr kumimoji="0" lang="tr-TR" sz="28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5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" grpId="0" animBg="1"/>
      <p:bldP spid="5170" grpId="0" animBg="1"/>
      <p:bldP spid="5170" grpId="1" animBg="1"/>
      <p:bldP spid="5169" grpId="0" animBg="1"/>
      <p:bldP spid="516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2"/>
          <p:cNvSpPr>
            <a:spLocks noChangeArrowheads="1"/>
          </p:cNvSpPr>
          <p:nvPr/>
        </p:nvSpPr>
        <p:spPr bwMode="auto">
          <a:xfrm>
            <a:off x="1403648" y="1373916"/>
            <a:ext cx="2348665" cy="279757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1475656" y="2276872"/>
            <a:ext cx="352596" cy="525767"/>
            <a:chOff x="1461" y="6201"/>
            <a:chExt cx="360" cy="372"/>
          </a:xfrm>
        </p:grpSpPr>
        <p:sp>
          <p:nvSpPr>
            <p:cNvPr id="30" name="Oval 31"/>
            <p:cNvSpPr>
              <a:spLocks noChangeArrowheads="1"/>
            </p:cNvSpPr>
            <p:nvPr/>
          </p:nvSpPr>
          <p:spPr bwMode="auto">
            <a:xfrm>
              <a:off x="1461" y="620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1521" y="6396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1603610" y="3263835"/>
            <a:ext cx="352596" cy="525767"/>
            <a:chOff x="1461" y="6201"/>
            <a:chExt cx="360" cy="372"/>
          </a:xfrm>
        </p:grpSpPr>
        <p:sp>
          <p:nvSpPr>
            <p:cNvPr id="28" name="Oval 28"/>
            <p:cNvSpPr>
              <a:spLocks noChangeArrowheads="1"/>
            </p:cNvSpPr>
            <p:nvPr/>
          </p:nvSpPr>
          <p:spPr bwMode="auto">
            <a:xfrm>
              <a:off x="1461" y="620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1521" y="6396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294602" y="2091517"/>
            <a:ext cx="352596" cy="525767"/>
            <a:chOff x="1461" y="6201"/>
            <a:chExt cx="360" cy="372"/>
          </a:xfrm>
        </p:grpSpPr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1461" y="620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>
              <a:off x="1521" y="6396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2294602" y="3556915"/>
            <a:ext cx="352596" cy="525767"/>
            <a:chOff x="1461" y="6201"/>
            <a:chExt cx="360" cy="372"/>
          </a:xfrm>
        </p:grpSpPr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1461" y="620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>
              <a:off x="1521" y="6396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8" name="Group 17"/>
          <p:cNvGrpSpPr>
            <a:grpSpLocks/>
          </p:cNvGrpSpPr>
          <p:nvPr/>
        </p:nvGrpSpPr>
        <p:grpSpPr bwMode="auto">
          <a:xfrm>
            <a:off x="2847160" y="2677676"/>
            <a:ext cx="352596" cy="525767"/>
            <a:chOff x="1461" y="6201"/>
            <a:chExt cx="360" cy="372"/>
          </a:xfrm>
        </p:grpSpPr>
        <p:sp>
          <p:nvSpPr>
            <p:cNvPr id="22" name="Oval 19"/>
            <p:cNvSpPr>
              <a:spLocks noChangeArrowheads="1"/>
            </p:cNvSpPr>
            <p:nvPr/>
          </p:nvSpPr>
          <p:spPr bwMode="auto">
            <a:xfrm>
              <a:off x="1461" y="620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1521" y="6396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9" name="Oval 16"/>
          <p:cNvSpPr>
            <a:spLocks noChangeArrowheads="1"/>
          </p:cNvSpPr>
          <p:nvPr/>
        </p:nvSpPr>
        <p:spPr bwMode="auto">
          <a:xfrm rot="1713577">
            <a:off x="1936995" y="1951033"/>
            <a:ext cx="1638741" cy="1142122"/>
          </a:xfrm>
          <a:prstGeom prst="ellips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" name="Arc 15"/>
          <p:cNvSpPr>
            <a:spLocks/>
          </p:cNvSpPr>
          <p:nvPr/>
        </p:nvSpPr>
        <p:spPr bwMode="auto">
          <a:xfrm flipV="1">
            <a:off x="2915815" y="836714"/>
            <a:ext cx="704008" cy="155065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2913"/>
              <a:gd name="T2" fmla="*/ 18400 w 21600"/>
              <a:gd name="T3" fmla="*/ 32913 h 32913"/>
              <a:gd name="T4" fmla="*/ 0 w 21600"/>
              <a:gd name="T5" fmla="*/ 21600 h 32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2913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594"/>
                  <a:pt x="20492" y="29510"/>
                  <a:pt x="18400" y="32913"/>
                </a:cubicBezTo>
              </a:path>
              <a:path w="21600" h="32913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594"/>
                  <a:pt x="20492" y="29510"/>
                  <a:pt x="18400" y="32913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4152237" y="2997399"/>
            <a:ext cx="705191" cy="1776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33" name="32 Grup"/>
          <p:cNvGrpSpPr/>
          <p:nvPr/>
        </p:nvGrpSpPr>
        <p:grpSpPr>
          <a:xfrm>
            <a:off x="4988764" y="1313524"/>
            <a:ext cx="1526336" cy="3051580"/>
            <a:chOff x="4988764" y="1313524"/>
            <a:chExt cx="1526336" cy="3051580"/>
          </a:xfrm>
        </p:grpSpPr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4988764" y="1313524"/>
              <a:ext cx="1526336" cy="30515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13" name="Group 10"/>
            <p:cNvGrpSpPr>
              <a:grpSpLocks/>
            </p:cNvGrpSpPr>
            <p:nvPr/>
          </p:nvGrpSpPr>
          <p:grpSpPr bwMode="auto">
            <a:xfrm>
              <a:off x="5264451" y="2146580"/>
              <a:ext cx="352596" cy="525767"/>
              <a:chOff x="1461" y="6201"/>
              <a:chExt cx="360" cy="372"/>
            </a:xfrm>
          </p:grpSpPr>
          <p:sp>
            <p:nvSpPr>
              <p:cNvPr id="20" name="Oval 12"/>
              <p:cNvSpPr>
                <a:spLocks noChangeArrowheads="1"/>
              </p:cNvSpPr>
              <p:nvPr/>
            </p:nvSpPr>
            <p:spPr bwMode="auto">
              <a:xfrm>
                <a:off x="1461" y="6201"/>
                <a:ext cx="360" cy="37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21" name="Line 11"/>
              <p:cNvSpPr>
                <a:spLocks noChangeShapeType="1"/>
              </p:cNvSpPr>
              <p:nvPr/>
            </p:nvSpPr>
            <p:spPr bwMode="auto">
              <a:xfrm>
                <a:off x="1521" y="6396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grpSp>
          <p:nvGrpSpPr>
            <p:cNvPr id="14" name="Group 7"/>
            <p:cNvGrpSpPr>
              <a:grpSpLocks/>
            </p:cNvGrpSpPr>
            <p:nvPr/>
          </p:nvGrpSpPr>
          <p:grpSpPr bwMode="auto">
            <a:xfrm>
              <a:off x="5298764" y="3436130"/>
              <a:ext cx="352596" cy="527543"/>
              <a:chOff x="1461" y="6201"/>
              <a:chExt cx="360" cy="372"/>
            </a:xfrm>
          </p:grpSpPr>
          <p:sp>
            <p:nvSpPr>
              <p:cNvPr id="18" name="Oval 9"/>
              <p:cNvSpPr>
                <a:spLocks noChangeArrowheads="1"/>
              </p:cNvSpPr>
              <p:nvPr/>
            </p:nvSpPr>
            <p:spPr bwMode="auto">
              <a:xfrm>
                <a:off x="1461" y="6201"/>
                <a:ext cx="360" cy="37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9" name="Line 8"/>
              <p:cNvSpPr>
                <a:spLocks noChangeShapeType="1"/>
              </p:cNvSpPr>
              <p:nvPr/>
            </p:nvSpPr>
            <p:spPr bwMode="auto">
              <a:xfrm>
                <a:off x="1521" y="6396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grpSp>
          <p:nvGrpSpPr>
            <p:cNvPr id="15" name="Group 4"/>
            <p:cNvGrpSpPr>
              <a:grpSpLocks/>
            </p:cNvGrpSpPr>
            <p:nvPr/>
          </p:nvGrpSpPr>
          <p:grpSpPr bwMode="auto">
            <a:xfrm>
              <a:off x="5955443" y="2752278"/>
              <a:ext cx="352596" cy="527543"/>
              <a:chOff x="1461" y="6201"/>
              <a:chExt cx="360" cy="372"/>
            </a:xfrm>
          </p:grpSpPr>
          <p:sp>
            <p:nvSpPr>
              <p:cNvPr id="16" name="Oval 6"/>
              <p:cNvSpPr>
                <a:spLocks noChangeArrowheads="1"/>
              </p:cNvSpPr>
              <p:nvPr/>
            </p:nvSpPr>
            <p:spPr bwMode="auto">
              <a:xfrm>
                <a:off x="1461" y="6201"/>
                <a:ext cx="360" cy="37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7" name="Line 5"/>
              <p:cNvSpPr>
                <a:spLocks noChangeShapeType="1"/>
              </p:cNvSpPr>
              <p:nvPr/>
            </p:nvSpPr>
            <p:spPr bwMode="auto">
              <a:xfrm>
                <a:off x="1521" y="6396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1547664" y="4797152"/>
            <a:ext cx="540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 ..... )   –  ( ..... )         =          ( ..... )  </a:t>
            </a:r>
            <a:endParaRPr kumimoji="0" 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9" grpId="1" animBg="1"/>
      <p:bldP spid="10" grpId="0" animBg="1"/>
      <p:bldP spid="10" grpId="1" animBg="1"/>
      <p:bldP spid="11" grpId="0" animBg="1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4" name="Rectangle 1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94" name="Rectangle 94"/>
          <p:cNvSpPr>
            <a:spLocks noChangeArrowheads="1"/>
          </p:cNvSpPr>
          <p:nvPr/>
        </p:nvSpPr>
        <p:spPr bwMode="auto">
          <a:xfrm>
            <a:off x="971600" y="2645697"/>
            <a:ext cx="2052055" cy="249746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25689" name="Group 89"/>
          <p:cNvGrpSpPr>
            <a:grpSpLocks/>
          </p:cNvGrpSpPr>
          <p:nvPr/>
        </p:nvGrpSpPr>
        <p:grpSpPr bwMode="auto">
          <a:xfrm>
            <a:off x="1127496" y="3824450"/>
            <a:ext cx="266756" cy="430155"/>
            <a:chOff x="1821" y="2781"/>
            <a:chExt cx="360" cy="372"/>
          </a:xfrm>
        </p:grpSpPr>
        <p:sp>
          <p:nvSpPr>
            <p:cNvPr id="25693" name="Oval 93"/>
            <p:cNvSpPr>
              <a:spLocks noChangeArrowheads="1"/>
            </p:cNvSpPr>
            <p:nvPr/>
          </p:nvSpPr>
          <p:spPr bwMode="auto">
            <a:xfrm>
              <a:off x="1821" y="278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25690" name="Group 90"/>
            <p:cNvGrpSpPr>
              <a:grpSpLocks/>
            </p:cNvGrpSpPr>
            <p:nvPr/>
          </p:nvGrpSpPr>
          <p:grpSpPr bwMode="auto">
            <a:xfrm>
              <a:off x="1866" y="2901"/>
              <a:ext cx="240" cy="180"/>
              <a:chOff x="1821" y="2886"/>
              <a:chExt cx="240" cy="180"/>
            </a:xfrm>
          </p:grpSpPr>
          <p:sp>
            <p:nvSpPr>
              <p:cNvPr id="25692" name="Line 92"/>
              <p:cNvSpPr>
                <a:spLocks noChangeShapeType="1"/>
              </p:cNvSpPr>
              <p:nvPr/>
            </p:nvSpPr>
            <p:spPr bwMode="auto">
              <a:xfrm>
                <a:off x="1821" y="2961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25691" name="Line 91"/>
              <p:cNvSpPr>
                <a:spLocks noChangeShapeType="1"/>
              </p:cNvSpPr>
              <p:nvPr/>
            </p:nvSpPr>
            <p:spPr bwMode="auto">
              <a:xfrm>
                <a:off x="1956" y="2886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  <p:grpSp>
        <p:nvGrpSpPr>
          <p:cNvPr id="25684" name="Group 84"/>
          <p:cNvGrpSpPr>
            <a:grpSpLocks/>
          </p:cNvGrpSpPr>
          <p:nvPr/>
        </p:nvGrpSpPr>
        <p:grpSpPr bwMode="auto">
          <a:xfrm>
            <a:off x="1150592" y="3131067"/>
            <a:ext cx="266756" cy="430155"/>
            <a:chOff x="1821" y="2781"/>
            <a:chExt cx="360" cy="372"/>
          </a:xfrm>
        </p:grpSpPr>
        <p:sp>
          <p:nvSpPr>
            <p:cNvPr id="25688" name="Oval 88"/>
            <p:cNvSpPr>
              <a:spLocks noChangeArrowheads="1"/>
            </p:cNvSpPr>
            <p:nvPr/>
          </p:nvSpPr>
          <p:spPr bwMode="auto">
            <a:xfrm>
              <a:off x="1821" y="278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25685" name="Group 85"/>
            <p:cNvGrpSpPr>
              <a:grpSpLocks/>
            </p:cNvGrpSpPr>
            <p:nvPr/>
          </p:nvGrpSpPr>
          <p:grpSpPr bwMode="auto">
            <a:xfrm>
              <a:off x="1866" y="2901"/>
              <a:ext cx="240" cy="180"/>
              <a:chOff x="1821" y="2886"/>
              <a:chExt cx="240" cy="180"/>
            </a:xfrm>
          </p:grpSpPr>
          <p:sp>
            <p:nvSpPr>
              <p:cNvPr id="25687" name="Line 87"/>
              <p:cNvSpPr>
                <a:spLocks noChangeShapeType="1"/>
              </p:cNvSpPr>
              <p:nvPr/>
            </p:nvSpPr>
            <p:spPr bwMode="auto">
              <a:xfrm>
                <a:off x="1821" y="2961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25686" name="Line 86"/>
              <p:cNvSpPr>
                <a:spLocks noChangeShapeType="1"/>
              </p:cNvSpPr>
              <p:nvPr/>
            </p:nvSpPr>
            <p:spPr bwMode="auto">
              <a:xfrm>
                <a:off x="1956" y="2886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  <p:grpSp>
        <p:nvGrpSpPr>
          <p:cNvPr id="25679" name="Group 79"/>
          <p:cNvGrpSpPr>
            <a:grpSpLocks/>
          </p:cNvGrpSpPr>
          <p:nvPr/>
        </p:nvGrpSpPr>
        <p:grpSpPr bwMode="auto">
          <a:xfrm>
            <a:off x="1127496" y="4449781"/>
            <a:ext cx="266756" cy="430155"/>
            <a:chOff x="1821" y="2781"/>
            <a:chExt cx="360" cy="372"/>
          </a:xfrm>
        </p:grpSpPr>
        <p:sp>
          <p:nvSpPr>
            <p:cNvPr id="25683" name="Oval 83"/>
            <p:cNvSpPr>
              <a:spLocks noChangeArrowheads="1"/>
            </p:cNvSpPr>
            <p:nvPr/>
          </p:nvSpPr>
          <p:spPr bwMode="auto">
            <a:xfrm>
              <a:off x="1821" y="278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25680" name="Group 80"/>
            <p:cNvGrpSpPr>
              <a:grpSpLocks/>
            </p:cNvGrpSpPr>
            <p:nvPr/>
          </p:nvGrpSpPr>
          <p:grpSpPr bwMode="auto">
            <a:xfrm>
              <a:off x="1866" y="2901"/>
              <a:ext cx="240" cy="180"/>
              <a:chOff x="1821" y="2886"/>
              <a:chExt cx="240" cy="180"/>
            </a:xfrm>
          </p:grpSpPr>
          <p:sp>
            <p:nvSpPr>
              <p:cNvPr id="25682" name="Line 82"/>
              <p:cNvSpPr>
                <a:spLocks noChangeShapeType="1"/>
              </p:cNvSpPr>
              <p:nvPr/>
            </p:nvSpPr>
            <p:spPr bwMode="auto">
              <a:xfrm>
                <a:off x="1821" y="2961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25681" name="Line 81"/>
              <p:cNvSpPr>
                <a:spLocks noChangeShapeType="1"/>
              </p:cNvSpPr>
              <p:nvPr/>
            </p:nvSpPr>
            <p:spPr bwMode="auto">
              <a:xfrm>
                <a:off x="1956" y="2886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  <p:grpSp>
        <p:nvGrpSpPr>
          <p:cNvPr id="25674" name="Group 74"/>
          <p:cNvGrpSpPr>
            <a:grpSpLocks/>
          </p:cNvGrpSpPr>
          <p:nvPr/>
        </p:nvGrpSpPr>
        <p:grpSpPr bwMode="auto">
          <a:xfrm>
            <a:off x="1596339" y="3339082"/>
            <a:ext cx="266756" cy="430155"/>
            <a:chOff x="1821" y="2781"/>
            <a:chExt cx="360" cy="372"/>
          </a:xfrm>
        </p:grpSpPr>
        <p:sp>
          <p:nvSpPr>
            <p:cNvPr id="25678" name="Oval 78"/>
            <p:cNvSpPr>
              <a:spLocks noChangeArrowheads="1"/>
            </p:cNvSpPr>
            <p:nvPr/>
          </p:nvSpPr>
          <p:spPr bwMode="auto">
            <a:xfrm>
              <a:off x="1821" y="278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25675" name="Group 75"/>
            <p:cNvGrpSpPr>
              <a:grpSpLocks/>
            </p:cNvGrpSpPr>
            <p:nvPr/>
          </p:nvGrpSpPr>
          <p:grpSpPr bwMode="auto">
            <a:xfrm>
              <a:off x="1866" y="2901"/>
              <a:ext cx="240" cy="180"/>
              <a:chOff x="1821" y="2886"/>
              <a:chExt cx="240" cy="180"/>
            </a:xfrm>
          </p:grpSpPr>
          <p:sp>
            <p:nvSpPr>
              <p:cNvPr id="25677" name="Line 77"/>
              <p:cNvSpPr>
                <a:spLocks noChangeShapeType="1"/>
              </p:cNvSpPr>
              <p:nvPr/>
            </p:nvSpPr>
            <p:spPr bwMode="auto">
              <a:xfrm>
                <a:off x="1821" y="2961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25676" name="Line 76"/>
              <p:cNvSpPr>
                <a:spLocks noChangeShapeType="1"/>
              </p:cNvSpPr>
              <p:nvPr/>
            </p:nvSpPr>
            <p:spPr bwMode="auto">
              <a:xfrm>
                <a:off x="1956" y="2886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  <p:grpSp>
        <p:nvGrpSpPr>
          <p:cNvPr id="25669" name="Group 69"/>
          <p:cNvGrpSpPr>
            <a:grpSpLocks/>
          </p:cNvGrpSpPr>
          <p:nvPr/>
        </p:nvGrpSpPr>
        <p:grpSpPr bwMode="auto">
          <a:xfrm>
            <a:off x="1573244" y="4032466"/>
            <a:ext cx="267910" cy="430155"/>
            <a:chOff x="1821" y="2781"/>
            <a:chExt cx="360" cy="372"/>
          </a:xfrm>
        </p:grpSpPr>
        <p:sp>
          <p:nvSpPr>
            <p:cNvPr id="25673" name="Oval 73"/>
            <p:cNvSpPr>
              <a:spLocks noChangeArrowheads="1"/>
            </p:cNvSpPr>
            <p:nvPr/>
          </p:nvSpPr>
          <p:spPr bwMode="auto">
            <a:xfrm>
              <a:off x="1821" y="278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25670" name="Group 70"/>
            <p:cNvGrpSpPr>
              <a:grpSpLocks/>
            </p:cNvGrpSpPr>
            <p:nvPr/>
          </p:nvGrpSpPr>
          <p:grpSpPr bwMode="auto">
            <a:xfrm>
              <a:off x="1866" y="2901"/>
              <a:ext cx="240" cy="180"/>
              <a:chOff x="1821" y="2886"/>
              <a:chExt cx="240" cy="180"/>
            </a:xfrm>
          </p:grpSpPr>
          <p:sp>
            <p:nvSpPr>
              <p:cNvPr id="25672" name="Line 72"/>
              <p:cNvSpPr>
                <a:spLocks noChangeShapeType="1"/>
              </p:cNvSpPr>
              <p:nvPr/>
            </p:nvSpPr>
            <p:spPr bwMode="auto">
              <a:xfrm>
                <a:off x="1821" y="2961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25671" name="Line 71"/>
              <p:cNvSpPr>
                <a:spLocks noChangeShapeType="1"/>
              </p:cNvSpPr>
              <p:nvPr/>
            </p:nvSpPr>
            <p:spPr bwMode="auto">
              <a:xfrm>
                <a:off x="1956" y="2886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  <p:sp>
        <p:nvSpPr>
          <p:cNvPr id="25668" name="Oval 68"/>
          <p:cNvSpPr>
            <a:spLocks noChangeArrowheads="1"/>
          </p:cNvSpPr>
          <p:nvPr/>
        </p:nvSpPr>
        <p:spPr bwMode="auto">
          <a:xfrm>
            <a:off x="1929938" y="2978972"/>
            <a:ext cx="891495" cy="2081438"/>
          </a:xfrm>
          <a:prstGeom prst="ellips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5667" name="Arc 67"/>
          <p:cNvSpPr>
            <a:spLocks/>
          </p:cNvSpPr>
          <p:nvPr/>
        </p:nvSpPr>
        <p:spPr bwMode="auto">
          <a:xfrm flipH="1">
            <a:off x="2577907" y="2492896"/>
            <a:ext cx="802576" cy="832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5666" name="Line 66"/>
          <p:cNvSpPr>
            <a:spLocks noChangeShapeType="1"/>
          </p:cNvSpPr>
          <p:nvPr/>
        </p:nvSpPr>
        <p:spPr bwMode="auto">
          <a:xfrm>
            <a:off x="3179551" y="4046590"/>
            <a:ext cx="535821" cy="1284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5665" name="Rectangle 65"/>
          <p:cNvSpPr>
            <a:spLocks noChangeArrowheads="1"/>
          </p:cNvSpPr>
          <p:nvPr/>
        </p:nvSpPr>
        <p:spPr bwMode="auto">
          <a:xfrm>
            <a:off x="4005223" y="2645697"/>
            <a:ext cx="1873063" cy="249746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25660" name="Group 60"/>
          <p:cNvGrpSpPr>
            <a:grpSpLocks/>
          </p:cNvGrpSpPr>
          <p:nvPr/>
        </p:nvGrpSpPr>
        <p:grpSpPr bwMode="auto">
          <a:xfrm>
            <a:off x="4183060" y="3547096"/>
            <a:ext cx="266756" cy="430155"/>
            <a:chOff x="1821" y="2781"/>
            <a:chExt cx="360" cy="372"/>
          </a:xfrm>
        </p:grpSpPr>
        <p:sp>
          <p:nvSpPr>
            <p:cNvPr id="25664" name="Oval 64"/>
            <p:cNvSpPr>
              <a:spLocks noChangeArrowheads="1"/>
            </p:cNvSpPr>
            <p:nvPr/>
          </p:nvSpPr>
          <p:spPr bwMode="auto">
            <a:xfrm>
              <a:off x="1821" y="278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25661" name="Group 61"/>
            <p:cNvGrpSpPr>
              <a:grpSpLocks/>
            </p:cNvGrpSpPr>
            <p:nvPr/>
          </p:nvGrpSpPr>
          <p:grpSpPr bwMode="auto">
            <a:xfrm>
              <a:off x="1866" y="2901"/>
              <a:ext cx="240" cy="180"/>
              <a:chOff x="1821" y="2886"/>
              <a:chExt cx="240" cy="180"/>
            </a:xfrm>
          </p:grpSpPr>
          <p:sp>
            <p:nvSpPr>
              <p:cNvPr id="25663" name="Line 63"/>
              <p:cNvSpPr>
                <a:spLocks noChangeShapeType="1"/>
              </p:cNvSpPr>
              <p:nvPr/>
            </p:nvSpPr>
            <p:spPr bwMode="auto">
              <a:xfrm>
                <a:off x="1821" y="2961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25662" name="Line 62"/>
              <p:cNvSpPr>
                <a:spLocks noChangeShapeType="1"/>
              </p:cNvSpPr>
              <p:nvPr/>
            </p:nvSpPr>
            <p:spPr bwMode="auto">
              <a:xfrm>
                <a:off x="1956" y="2886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  <p:grpSp>
        <p:nvGrpSpPr>
          <p:cNvPr id="25655" name="Group 55"/>
          <p:cNvGrpSpPr>
            <a:grpSpLocks/>
          </p:cNvGrpSpPr>
          <p:nvPr/>
        </p:nvGrpSpPr>
        <p:grpSpPr bwMode="auto">
          <a:xfrm>
            <a:off x="4183060" y="2923051"/>
            <a:ext cx="266756" cy="430155"/>
            <a:chOff x="1821" y="2781"/>
            <a:chExt cx="360" cy="372"/>
          </a:xfrm>
        </p:grpSpPr>
        <p:sp>
          <p:nvSpPr>
            <p:cNvPr id="25659" name="Oval 59"/>
            <p:cNvSpPr>
              <a:spLocks noChangeArrowheads="1"/>
            </p:cNvSpPr>
            <p:nvPr/>
          </p:nvSpPr>
          <p:spPr bwMode="auto">
            <a:xfrm>
              <a:off x="1821" y="278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25656" name="Group 56"/>
            <p:cNvGrpSpPr>
              <a:grpSpLocks/>
            </p:cNvGrpSpPr>
            <p:nvPr/>
          </p:nvGrpSpPr>
          <p:grpSpPr bwMode="auto">
            <a:xfrm>
              <a:off x="1866" y="2901"/>
              <a:ext cx="240" cy="180"/>
              <a:chOff x="1821" y="2886"/>
              <a:chExt cx="240" cy="180"/>
            </a:xfrm>
          </p:grpSpPr>
          <p:sp>
            <p:nvSpPr>
              <p:cNvPr id="25658" name="Line 58"/>
              <p:cNvSpPr>
                <a:spLocks noChangeShapeType="1"/>
              </p:cNvSpPr>
              <p:nvPr/>
            </p:nvSpPr>
            <p:spPr bwMode="auto">
              <a:xfrm>
                <a:off x="1821" y="2961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25657" name="Line 57"/>
              <p:cNvSpPr>
                <a:spLocks noChangeShapeType="1"/>
              </p:cNvSpPr>
              <p:nvPr/>
            </p:nvSpPr>
            <p:spPr bwMode="auto">
              <a:xfrm>
                <a:off x="1956" y="2886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  <p:grpSp>
        <p:nvGrpSpPr>
          <p:cNvPr id="25650" name="Group 50"/>
          <p:cNvGrpSpPr>
            <a:grpSpLocks/>
          </p:cNvGrpSpPr>
          <p:nvPr/>
        </p:nvGrpSpPr>
        <p:grpSpPr bwMode="auto">
          <a:xfrm>
            <a:off x="4183060" y="4172427"/>
            <a:ext cx="266756" cy="430155"/>
            <a:chOff x="1821" y="2781"/>
            <a:chExt cx="360" cy="372"/>
          </a:xfrm>
        </p:grpSpPr>
        <p:sp>
          <p:nvSpPr>
            <p:cNvPr id="25654" name="Oval 54"/>
            <p:cNvSpPr>
              <a:spLocks noChangeArrowheads="1"/>
            </p:cNvSpPr>
            <p:nvPr/>
          </p:nvSpPr>
          <p:spPr bwMode="auto">
            <a:xfrm>
              <a:off x="1821" y="278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25651" name="Group 51"/>
            <p:cNvGrpSpPr>
              <a:grpSpLocks/>
            </p:cNvGrpSpPr>
            <p:nvPr/>
          </p:nvGrpSpPr>
          <p:grpSpPr bwMode="auto">
            <a:xfrm>
              <a:off x="1866" y="2901"/>
              <a:ext cx="240" cy="180"/>
              <a:chOff x="1821" y="2886"/>
              <a:chExt cx="240" cy="180"/>
            </a:xfrm>
          </p:grpSpPr>
          <p:sp>
            <p:nvSpPr>
              <p:cNvPr id="25653" name="Line 53"/>
              <p:cNvSpPr>
                <a:spLocks noChangeShapeType="1"/>
              </p:cNvSpPr>
              <p:nvPr/>
            </p:nvSpPr>
            <p:spPr bwMode="auto">
              <a:xfrm>
                <a:off x="1821" y="2961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25652" name="Line 52"/>
              <p:cNvSpPr>
                <a:spLocks noChangeShapeType="1"/>
              </p:cNvSpPr>
              <p:nvPr/>
            </p:nvSpPr>
            <p:spPr bwMode="auto">
              <a:xfrm>
                <a:off x="1956" y="2886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  <p:grpSp>
        <p:nvGrpSpPr>
          <p:cNvPr id="25645" name="Group 45"/>
          <p:cNvGrpSpPr>
            <a:grpSpLocks/>
          </p:cNvGrpSpPr>
          <p:nvPr/>
        </p:nvGrpSpPr>
        <p:grpSpPr bwMode="auto">
          <a:xfrm>
            <a:off x="4573378" y="3131067"/>
            <a:ext cx="266756" cy="430155"/>
            <a:chOff x="1821" y="2781"/>
            <a:chExt cx="360" cy="372"/>
          </a:xfrm>
        </p:grpSpPr>
        <p:sp>
          <p:nvSpPr>
            <p:cNvPr id="25649" name="Oval 49"/>
            <p:cNvSpPr>
              <a:spLocks noChangeArrowheads="1"/>
            </p:cNvSpPr>
            <p:nvPr/>
          </p:nvSpPr>
          <p:spPr bwMode="auto">
            <a:xfrm>
              <a:off x="1821" y="278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25646" name="Group 46"/>
            <p:cNvGrpSpPr>
              <a:grpSpLocks/>
            </p:cNvGrpSpPr>
            <p:nvPr/>
          </p:nvGrpSpPr>
          <p:grpSpPr bwMode="auto">
            <a:xfrm>
              <a:off x="1866" y="2901"/>
              <a:ext cx="240" cy="180"/>
              <a:chOff x="1821" y="2886"/>
              <a:chExt cx="240" cy="180"/>
            </a:xfrm>
          </p:grpSpPr>
          <p:sp>
            <p:nvSpPr>
              <p:cNvPr id="25648" name="Line 48"/>
              <p:cNvSpPr>
                <a:spLocks noChangeShapeType="1"/>
              </p:cNvSpPr>
              <p:nvPr/>
            </p:nvSpPr>
            <p:spPr bwMode="auto">
              <a:xfrm>
                <a:off x="1821" y="2961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25647" name="Line 47"/>
              <p:cNvSpPr>
                <a:spLocks noChangeShapeType="1"/>
              </p:cNvSpPr>
              <p:nvPr/>
            </p:nvSpPr>
            <p:spPr bwMode="auto">
              <a:xfrm>
                <a:off x="1956" y="2886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  <p:grpSp>
        <p:nvGrpSpPr>
          <p:cNvPr id="25640" name="Group 40"/>
          <p:cNvGrpSpPr>
            <a:grpSpLocks/>
          </p:cNvGrpSpPr>
          <p:nvPr/>
        </p:nvGrpSpPr>
        <p:grpSpPr bwMode="auto">
          <a:xfrm>
            <a:off x="4551437" y="3824450"/>
            <a:ext cx="266756" cy="430155"/>
            <a:chOff x="1821" y="2781"/>
            <a:chExt cx="360" cy="372"/>
          </a:xfrm>
        </p:grpSpPr>
        <p:sp>
          <p:nvSpPr>
            <p:cNvPr id="25644" name="Oval 44"/>
            <p:cNvSpPr>
              <a:spLocks noChangeArrowheads="1"/>
            </p:cNvSpPr>
            <p:nvPr/>
          </p:nvSpPr>
          <p:spPr bwMode="auto">
            <a:xfrm>
              <a:off x="1821" y="278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25641" name="Group 41"/>
            <p:cNvGrpSpPr>
              <a:grpSpLocks/>
            </p:cNvGrpSpPr>
            <p:nvPr/>
          </p:nvGrpSpPr>
          <p:grpSpPr bwMode="auto">
            <a:xfrm>
              <a:off x="1866" y="2901"/>
              <a:ext cx="240" cy="180"/>
              <a:chOff x="1821" y="2886"/>
              <a:chExt cx="240" cy="180"/>
            </a:xfrm>
          </p:grpSpPr>
          <p:sp>
            <p:nvSpPr>
              <p:cNvPr id="25643" name="Line 43"/>
              <p:cNvSpPr>
                <a:spLocks noChangeShapeType="1"/>
              </p:cNvSpPr>
              <p:nvPr/>
            </p:nvSpPr>
            <p:spPr bwMode="auto">
              <a:xfrm>
                <a:off x="1821" y="2961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25642" name="Line 42"/>
              <p:cNvSpPr>
                <a:spLocks noChangeShapeType="1"/>
              </p:cNvSpPr>
              <p:nvPr/>
            </p:nvSpPr>
            <p:spPr bwMode="auto">
              <a:xfrm>
                <a:off x="1956" y="2886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  <p:grpSp>
        <p:nvGrpSpPr>
          <p:cNvPr id="25637" name="Group 37"/>
          <p:cNvGrpSpPr>
            <a:grpSpLocks/>
          </p:cNvGrpSpPr>
          <p:nvPr/>
        </p:nvGrpSpPr>
        <p:grpSpPr bwMode="auto">
          <a:xfrm>
            <a:off x="5375954" y="3149042"/>
            <a:ext cx="266756" cy="430155"/>
            <a:chOff x="1461" y="6741"/>
            <a:chExt cx="360" cy="372"/>
          </a:xfrm>
        </p:grpSpPr>
        <p:sp>
          <p:nvSpPr>
            <p:cNvPr id="25639" name="Oval 39"/>
            <p:cNvSpPr>
              <a:spLocks noChangeArrowheads="1"/>
            </p:cNvSpPr>
            <p:nvPr/>
          </p:nvSpPr>
          <p:spPr bwMode="auto">
            <a:xfrm>
              <a:off x="1461" y="674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5638" name="Line 38"/>
            <p:cNvSpPr>
              <a:spLocks noChangeShapeType="1"/>
            </p:cNvSpPr>
            <p:nvPr/>
          </p:nvSpPr>
          <p:spPr bwMode="auto">
            <a:xfrm>
              <a:off x="1521" y="6936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25634" name="Group 34"/>
          <p:cNvGrpSpPr>
            <a:grpSpLocks/>
          </p:cNvGrpSpPr>
          <p:nvPr/>
        </p:nvGrpSpPr>
        <p:grpSpPr bwMode="auto">
          <a:xfrm>
            <a:off x="5387502" y="3981104"/>
            <a:ext cx="266756" cy="430155"/>
            <a:chOff x="1461" y="6741"/>
            <a:chExt cx="360" cy="372"/>
          </a:xfrm>
        </p:grpSpPr>
        <p:sp>
          <p:nvSpPr>
            <p:cNvPr id="25636" name="Oval 36"/>
            <p:cNvSpPr>
              <a:spLocks noChangeArrowheads="1"/>
            </p:cNvSpPr>
            <p:nvPr/>
          </p:nvSpPr>
          <p:spPr bwMode="auto">
            <a:xfrm>
              <a:off x="1461" y="674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5635" name="Line 35"/>
            <p:cNvSpPr>
              <a:spLocks noChangeShapeType="1"/>
            </p:cNvSpPr>
            <p:nvPr/>
          </p:nvSpPr>
          <p:spPr bwMode="auto">
            <a:xfrm>
              <a:off x="1521" y="6936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25629" name="Group 29"/>
          <p:cNvGrpSpPr>
            <a:grpSpLocks/>
          </p:cNvGrpSpPr>
          <p:nvPr/>
        </p:nvGrpSpPr>
        <p:grpSpPr bwMode="auto">
          <a:xfrm>
            <a:off x="4930206" y="3131067"/>
            <a:ext cx="266756" cy="430155"/>
            <a:chOff x="1821" y="2781"/>
            <a:chExt cx="360" cy="372"/>
          </a:xfrm>
        </p:grpSpPr>
        <p:sp>
          <p:nvSpPr>
            <p:cNvPr id="25633" name="Oval 33"/>
            <p:cNvSpPr>
              <a:spLocks noChangeArrowheads="1"/>
            </p:cNvSpPr>
            <p:nvPr/>
          </p:nvSpPr>
          <p:spPr bwMode="auto">
            <a:xfrm>
              <a:off x="1821" y="278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25630" name="Group 30"/>
            <p:cNvGrpSpPr>
              <a:grpSpLocks/>
            </p:cNvGrpSpPr>
            <p:nvPr/>
          </p:nvGrpSpPr>
          <p:grpSpPr bwMode="auto">
            <a:xfrm>
              <a:off x="1866" y="2901"/>
              <a:ext cx="240" cy="180"/>
              <a:chOff x="1821" y="2886"/>
              <a:chExt cx="240" cy="180"/>
            </a:xfrm>
          </p:grpSpPr>
          <p:sp>
            <p:nvSpPr>
              <p:cNvPr id="25632" name="Line 32"/>
              <p:cNvSpPr>
                <a:spLocks noChangeShapeType="1"/>
              </p:cNvSpPr>
              <p:nvPr/>
            </p:nvSpPr>
            <p:spPr bwMode="auto">
              <a:xfrm>
                <a:off x="1821" y="2961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25631" name="Line 31"/>
              <p:cNvSpPr>
                <a:spLocks noChangeShapeType="1"/>
              </p:cNvSpPr>
              <p:nvPr/>
            </p:nvSpPr>
            <p:spPr bwMode="auto">
              <a:xfrm>
                <a:off x="1956" y="2886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  <p:grpSp>
        <p:nvGrpSpPr>
          <p:cNvPr id="25624" name="Group 24"/>
          <p:cNvGrpSpPr>
            <a:grpSpLocks/>
          </p:cNvGrpSpPr>
          <p:nvPr/>
        </p:nvGrpSpPr>
        <p:grpSpPr bwMode="auto">
          <a:xfrm>
            <a:off x="4896718" y="3963127"/>
            <a:ext cx="266756" cy="430155"/>
            <a:chOff x="1821" y="2781"/>
            <a:chExt cx="360" cy="372"/>
          </a:xfrm>
        </p:grpSpPr>
        <p:sp>
          <p:nvSpPr>
            <p:cNvPr id="25628" name="Oval 28"/>
            <p:cNvSpPr>
              <a:spLocks noChangeArrowheads="1"/>
            </p:cNvSpPr>
            <p:nvPr/>
          </p:nvSpPr>
          <p:spPr bwMode="auto">
            <a:xfrm>
              <a:off x="1821" y="278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25625" name="Group 25"/>
            <p:cNvGrpSpPr>
              <a:grpSpLocks/>
            </p:cNvGrpSpPr>
            <p:nvPr/>
          </p:nvGrpSpPr>
          <p:grpSpPr bwMode="auto">
            <a:xfrm>
              <a:off x="1866" y="2901"/>
              <a:ext cx="240" cy="180"/>
              <a:chOff x="1821" y="2886"/>
              <a:chExt cx="240" cy="180"/>
            </a:xfrm>
          </p:grpSpPr>
          <p:sp>
            <p:nvSpPr>
              <p:cNvPr id="25627" name="Line 27"/>
              <p:cNvSpPr>
                <a:spLocks noChangeShapeType="1"/>
              </p:cNvSpPr>
              <p:nvPr/>
            </p:nvSpPr>
            <p:spPr bwMode="auto">
              <a:xfrm>
                <a:off x="1821" y="2961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25626" name="Line 26"/>
              <p:cNvSpPr>
                <a:spLocks noChangeShapeType="1"/>
              </p:cNvSpPr>
              <p:nvPr/>
            </p:nvSpPr>
            <p:spPr bwMode="auto">
              <a:xfrm>
                <a:off x="1956" y="2886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  <p:sp>
        <p:nvSpPr>
          <p:cNvPr id="25623" name="Oval 23"/>
          <p:cNvSpPr>
            <a:spLocks noChangeArrowheads="1"/>
          </p:cNvSpPr>
          <p:nvPr/>
        </p:nvSpPr>
        <p:spPr bwMode="auto">
          <a:xfrm>
            <a:off x="5292080" y="2780928"/>
            <a:ext cx="535821" cy="1873422"/>
          </a:xfrm>
          <a:prstGeom prst="ellips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5622" name="Arc 22"/>
          <p:cNvSpPr>
            <a:spLocks/>
          </p:cNvSpPr>
          <p:nvPr/>
        </p:nvSpPr>
        <p:spPr bwMode="auto">
          <a:xfrm flipV="1">
            <a:off x="5796136" y="2852936"/>
            <a:ext cx="535821" cy="83334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25603" name="Group 3"/>
          <p:cNvGrpSpPr>
            <a:grpSpLocks/>
          </p:cNvGrpSpPr>
          <p:nvPr/>
        </p:nvGrpSpPr>
        <p:grpSpPr bwMode="auto">
          <a:xfrm>
            <a:off x="2064028" y="3330092"/>
            <a:ext cx="691717" cy="1210856"/>
            <a:chOff x="3081" y="12351"/>
            <a:chExt cx="930" cy="1047"/>
          </a:xfrm>
        </p:grpSpPr>
        <p:grpSp>
          <p:nvGrpSpPr>
            <p:cNvPr id="25619" name="Group 19"/>
            <p:cNvGrpSpPr>
              <a:grpSpLocks/>
            </p:cNvGrpSpPr>
            <p:nvPr/>
          </p:nvGrpSpPr>
          <p:grpSpPr bwMode="auto">
            <a:xfrm>
              <a:off x="3606" y="12366"/>
              <a:ext cx="360" cy="372"/>
              <a:chOff x="1461" y="6741"/>
              <a:chExt cx="360" cy="372"/>
            </a:xfrm>
          </p:grpSpPr>
          <p:sp>
            <p:nvSpPr>
              <p:cNvPr id="25621" name="Oval 21"/>
              <p:cNvSpPr>
                <a:spLocks noChangeArrowheads="1"/>
              </p:cNvSpPr>
              <p:nvPr/>
            </p:nvSpPr>
            <p:spPr bwMode="auto">
              <a:xfrm>
                <a:off x="1461" y="6741"/>
                <a:ext cx="360" cy="37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25620" name="Line 20"/>
              <p:cNvSpPr>
                <a:spLocks noChangeShapeType="1"/>
              </p:cNvSpPr>
              <p:nvPr/>
            </p:nvSpPr>
            <p:spPr bwMode="auto">
              <a:xfrm>
                <a:off x="1521" y="6936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grpSp>
          <p:nvGrpSpPr>
            <p:cNvPr id="25616" name="Group 16"/>
            <p:cNvGrpSpPr>
              <a:grpSpLocks/>
            </p:cNvGrpSpPr>
            <p:nvPr/>
          </p:nvGrpSpPr>
          <p:grpSpPr bwMode="auto">
            <a:xfrm>
              <a:off x="3651" y="13026"/>
              <a:ext cx="360" cy="372"/>
              <a:chOff x="1461" y="6741"/>
              <a:chExt cx="360" cy="372"/>
            </a:xfrm>
          </p:grpSpPr>
          <p:sp>
            <p:nvSpPr>
              <p:cNvPr id="25618" name="Oval 18"/>
              <p:cNvSpPr>
                <a:spLocks noChangeArrowheads="1"/>
              </p:cNvSpPr>
              <p:nvPr/>
            </p:nvSpPr>
            <p:spPr bwMode="auto">
              <a:xfrm>
                <a:off x="1461" y="6741"/>
                <a:ext cx="360" cy="37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25617" name="Line 17"/>
              <p:cNvSpPr>
                <a:spLocks noChangeShapeType="1"/>
              </p:cNvSpPr>
              <p:nvPr/>
            </p:nvSpPr>
            <p:spPr bwMode="auto">
              <a:xfrm>
                <a:off x="1521" y="6936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grpSp>
          <p:nvGrpSpPr>
            <p:cNvPr id="25611" name="Group 11"/>
            <p:cNvGrpSpPr>
              <a:grpSpLocks/>
            </p:cNvGrpSpPr>
            <p:nvPr/>
          </p:nvGrpSpPr>
          <p:grpSpPr bwMode="auto">
            <a:xfrm>
              <a:off x="3081" y="12351"/>
              <a:ext cx="360" cy="372"/>
              <a:chOff x="1821" y="2781"/>
              <a:chExt cx="360" cy="372"/>
            </a:xfrm>
          </p:grpSpPr>
          <p:sp>
            <p:nvSpPr>
              <p:cNvPr id="25615" name="Oval 15"/>
              <p:cNvSpPr>
                <a:spLocks noChangeArrowheads="1"/>
              </p:cNvSpPr>
              <p:nvPr/>
            </p:nvSpPr>
            <p:spPr bwMode="auto">
              <a:xfrm>
                <a:off x="1821" y="2781"/>
                <a:ext cx="360" cy="37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grpSp>
            <p:nvGrpSpPr>
              <p:cNvPr id="25612" name="Group 12"/>
              <p:cNvGrpSpPr>
                <a:grpSpLocks/>
              </p:cNvGrpSpPr>
              <p:nvPr/>
            </p:nvGrpSpPr>
            <p:grpSpPr bwMode="auto">
              <a:xfrm>
                <a:off x="1866" y="2901"/>
                <a:ext cx="240" cy="180"/>
                <a:chOff x="1821" y="2886"/>
                <a:chExt cx="240" cy="180"/>
              </a:xfrm>
            </p:grpSpPr>
            <p:sp>
              <p:nvSpPr>
                <p:cNvPr id="25614" name="Line 14"/>
                <p:cNvSpPr>
                  <a:spLocks noChangeShapeType="1"/>
                </p:cNvSpPr>
                <p:nvPr/>
              </p:nvSpPr>
              <p:spPr bwMode="auto">
                <a:xfrm>
                  <a:off x="1821" y="2961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25613" name="Line 13"/>
                <p:cNvSpPr>
                  <a:spLocks noChangeShapeType="1"/>
                </p:cNvSpPr>
                <p:nvPr/>
              </p:nvSpPr>
              <p:spPr bwMode="auto">
                <a:xfrm>
                  <a:off x="1956" y="2886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</p:grpSp>
        </p:grpSp>
        <p:grpSp>
          <p:nvGrpSpPr>
            <p:cNvPr id="25606" name="Group 6"/>
            <p:cNvGrpSpPr>
              <a:grpSpLocks/>
            </p:cNvGrpSpPr>
            <p:nvPr/>
          </p:nvGrpSpPr>
          <p:grpSpPr bwMode="auto">
            <a:xfrm>
              <a:off x="3096" y="13011"/>
              <a:ext cx="360" cy="372"/>
              <a:chOff x="1821" y="2781"/>
              <a:chExt cx="360" cy="372"/>
            </a:xfrm>
          </p:grpSpPr>
          <p:sp>
            <p:nvSpPr>
              <p:cNvPr id="25610" name="Oval 10"/>
              <p:cNvSpPr>
                <a:spLocks noChangeArrowheads="1"/>
              </p:cNvSpPr>
              <p:nvPr/>
            </p:nvSpPr>
            <p:spPr bwMode="auto">
              <a:xfrm>
                <a:off x="1821" y="2781"/>
                <a:ext cx="360" cy="37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grpSp>
            <p:nvGrpSpPr>
              <p:cNvPr id="25607" name="Group 7"/>
              <p:cNvGrpSpPr>
                <a:grpSpLocks/>
              </p:cNvGrpSpPr>
              <p:nvPr/>
            </p:nvGrpSpPr>
            <p:grpSpPr bwMode="auto">
              <a:xfrm>
                <a:off x="1866" y="2901"/>
                <a:ext cx="240" cy="180"/>
                <a:chOff x="1821" y="2886"/>
                <a:chExt cx="240" cy="180"/>
              </a:xfrm>
            </p:grpSpPr>
            <p:sp>
              <p:nvSpPr>
                <p:cNvPr id="25609" name="Line 9"/>
                <p:cNvSpPr>
                  <a:spLocks noChangeShapeType="1"/>
                </p:cNvSpPr>
                <p:nvPr/>
              </p:nvSpPr>
              <p:spPr bwMode="auto">
                <a:xfrm>
                  <a:off x="1821" y="2961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25608" name="Line 8"/>
                <p:cNvSpPr>
                  <a:spLocks noChangeShapeType="1"/>
                </p:cNvSpPr>
                <p:nvPr/>
              </p:nvSpPr>
              <p:spPr bwMode="auto">
                <a:xfrm>
                  <a:off x="1956" y="2886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</p:grpSp>
        </p:grpSp>
        <p:sp>
          <p:nvSpPr>
            <p:cNvPr id="25605" name="Line 5"/>
            <p:cNvSpPr>
              <a:spLocks noChangeShapeType="1"/>
            </p:cNvSpPr>
            <p:nvPr/>
          </p:nvSpPr>
          <p:spPr bwMode="auto">
            <a:xfrm>
              <a:off x="3471" y="12561"/>
              <a:ext cx="1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5604" name="Line 4"/>
            <p:cNvSpPr>
              <a:spLocks noChangeShapeType="1"/>
            </p:cNvSpPr>
            <p:nvPr/>
          </p:nvSpPr>
          <p:spPr bwMode="auto">
            <a:xfrm>
              <a:off x="3486" y="13221"/>
              <a:ext cx="1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827584" y="5445224"/>
            <a:ext cx="57635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 ..... )  –  ( ..... )     =          ( ..... )  </a:t>
            </a:r>
            <a:endParaRPr kumimoji="0" 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67" name="Rectangle 167"/>
          <p:cNvSpPr>
            <a:spLocks noChangeArrowheads="1"/>
          </p:cNvSpPr>
          <p:nvPr/>
        </p:nvSpPr>
        <p:spPr bwMode="auto">
          <a:xfrm>
            <a:off x="251520" y="980728"/>
            <a:ext cx="892584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</a:tabLst>
            </a:pPr>
            <a:endParaRPr kumimoji="0" 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Şimdi de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304800" algn="l"/>
              </a:tabLst>
            </a:pP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 +5 ) – (– 2 ) işlemini sayma pulları ile modelini yapalım:</a:t>
            </a:r>
            <a:endParaRPr kumimoji="0" 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5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5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25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25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2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5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94" grpId="0" animBg="1"/>
      <p:bldP spid="25668" grpId="0" animBg="1"/>
      <p:bldP spid="25667" grpId="0" animBg="1"/>
      <p:bldP spid="25666" grpId="0" animBg="1"/>
      <p:bldP spid="25665" grpId="0" animBg="1"/>
      <p:bldP spid="25623" grpId="0" animBg="1"/>
      <p:bldP spid="25623" grpId="1" animBg="1"/>
      <p:bldP spid="25622" grpId="0" animBg="1"/>
      <p:bldP spid="2562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63"/>
          <p:cNvSpPr>
            <a:spLocks noChangeArrowheads="1"/>
          </p:cNvSpPr>
          <p:nvPr/>
        </p:nvSpPr>
        <p:spPr bwMode="auto">
          <a:xfrm>
            <a:off x="1331640" y="3059563"/>
            <a:ext cx="2737835" cy="240003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4" name="Group 160"/>
          <p:cNvGrpSpPr>
            <a:grpSpLocks/>
          </p:cNvGrpSpPr>
          <p:nvPr/>
        </p:nvGrpSpPr>
        <p:grpSpPr bwMode="auto">
          <a:xfrm>
            <a:off x="1737106" y="3243566"/>
            <a:ext cx="303785" cy="382672"/>
            <a:chOff x="1461" y="6201"/>
            <a:chExt cx="360" cy="372"/>
          </a:xfrm>
        </p:grpSpPr>
        <p:sp>
          <p:nvSpPr>
            <p:cNvPr id="69" name="Oval 162"/>
            <p:cNvSpPr>
              <a:spLocks noChangeArrowheads="1"/>
            </p:cNvSpPr>
            <p:nvPr/>
          </p:nvSpPr>
          <p:spPr bwMode="auto">
            <a:xfrm>
              <a:off x="1461" y="620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0" name="Line 161"/>
            <p:cNvSpPr>
              <a:spLocks noChangeShapeType="1"/>
            </p:cNvSpPr>
            <p:nvPr/>
          </p:nvSpPr>
          <p:spPr bwMode="auto">
            <a:xfrm>
              <a:off x="1521" y="6396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" name="Group 157"/>
          <p:cNvGrpSpPr>
            <a:grpSpLocks/>
          </p:cNvGrpSpPr>
          <p:nvPr/>
        </p:nvGrpSpPr>
        <p:grpSpPr bwMode="auto">
          <a:xfrm>
            <a:off x="1737106" y="3982243"/>
            <a:ext cx="303785" cy="381339"/>
            <a:chOff x="1461" y="6201"/>
            <a:chExt cx="360" cy="372"/>
          </a:xfrm>
        </p:grpSpPr>
        <p:sp>
          <p:nvSpPr>
            <p:cNvPr id="67" name="Oval 159"/>
            <p:cNvSpPr>
              <a:spLocks noChangeArrowheads="1"/>
            </p:cNvSpPr>
            <p:nvPr/>
          </p:nvSpPr>
          <p:spPr bwMode="auto">
            <a:xfrm>
              <a:off x="1461" y="620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8" name="Line 158"/>
            <p:cNvSpPr>
              <a:spLocks noChangeShapeType="1"/>
            </p:cNvSpPr>
            <p:nvPr/>
          </p:nvSpPr>
          <p:spPr bwMode="auto">
            <a:xfrm>
              <a:off x="1521" y="6396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6" name="Group 154"/>
          <p:cNvGrpSpPr>
            <a:grpSpLocks/>
          </p:cNvGrpSpPr>
          <p:nvPr/>
        </p:nvGrpSpPr>
        <p:grpSpPr bwMode="auto">
          <a:xfrm>
            <a:off x="1737106" y="4536917"/>
            <a:ext cx="303785" cy="381339"/>
            <a:chOff x="1461" y="6201"/>
            <a:chExt cx="360" cy="372"/>
          </a:xfrm>
        </p:grpSpPr>
        <p:sp>
          <p:nvSpPr>
            <p:cNvPr id="65" name="Oval 156"/>
            <p:cNvSpPr>
              <a:spLocks noChangeArrowheads="1"/>
            </p:cNvSpPr>
            <p:nvPr/>
          </p:nvSpPr>
          <p:spPr bwMode="auto">
            <a:xfrm>
              <a:off x="1461" y="620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6" name="Line 155"/>
            <p:cNvSpPr>
              <a:spLocks noChangeShapeType="1"/>
            </p:cNvSpPr>
            <p:nvPr/>
          </p:nvSpPr>
          <p:spPr bwMode="auto">
            <a:xfrm>
              <a:off x="1521" y="6396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7" name="Group 151"/>
          <p:cNvGrpSpPr>
            <a:grpSpLocks/>
          </p:cNvGrpSpPr>
          <p:nvPr/>
        </p:nvGrpSpPr>
        <p:grpSpPr bwMode="auto">
          <a:xfrm>
            <a:off x="2244252" y="3767573"/>
            <a:ext cx="303785" cy="381339"/>
            <a:chOff x="1461" y="6201"/>
            <a:chExt cx="360" cy="372"/>
          </a:xfrm>
        </p:grpSpPr>
        <p:sp>
          <p:nvSpPr>
            <p:cNvPr id="63" name="Oval 153"/>
            <p:cNvSpPr>
              <a:spLocks noChangeArrowheads="1"/>
            </p:cNvSpPr>
            <p:nvPr/>
          </p:nvSpPr>
          <p:spPr bwMode="auto">
            <a:xfrm>
              <a:off x="1461" y="620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4" name="Line 152"/>
            <p:cNvSpPr>
              <a:spLocks noChangeShapeType="1"/>
            </p:cNvSpPr>
            <p:nvPr/>
          </p:nvSpPr>
          <p:spPr bwMode="auto">
            <a:xfrm>
              <a:off x="1521" y="6396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8" name="Group 148"/>
          <p:cNvGrpSpPr>
            <a:grpSpLocks/>
          </p:cNvGrpSpPr>
          <p:nvPr/>
        </p:nvGrpSpPr>
        <p:grpSpPr bwMode="auto">
          <a:xfrm>
            <a:off x="2244252" y="4351581"/>
            <a:ext cx="303785" cy="381339"/>
            <a:chOff x="1461" y="6201"/>
            <a:chExt cx="360" cy="372"/>
          </a:xfrm>
        </p:grpSpPr>
        <p:sp>
          <p:nvSpPr>
            <p:cNvPr id="61" name="Oval 150"/>
            <p:cNvSpPr>
              <a:spLocks noChangeArrowheads="1"/>
            </p:cNvSpPr>
            <p:nvPr/>
          </p:nvSpPr>
          <p:spPr bwMode="auto">
            <a:xfrm>
              <a:off x="1461" y="620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2" name="Line 149"/>
            <p:cNvSpPr>
              <a:spLocks noChangeShapeType="1"/>
            </p:cNvSpPr>
            <p:nvPr/>
          </p:nvSpPr>
          <p:spPr bwMode="auto">
            <a:xfrm>
              <a:off x="1521" y="6396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9" name="Group 133"/>
          <p:cNvGrpSpPr>
            <a:grpSpLocks/>
          </p:cNvGrpSpPr>
          <p:nvPr/>
        </p:nvGrpSpPr>
        <p:grpSpPr bwMode="auto">
          <a:xfrm>
            <a:off x="2948482" y="3602237"/>
            <a:ext cx="784570" cy="1073348"/>
            <a:chOff x="3741" y="6201"/>
            <a:chExt cx="930" cy="1047"/>
          </a:xfrm>
        </p:grpSpPr>
        <p:grpSp>
          <p:nvGrpSpPr>
            <p:cNvPr id="47" name="Group 145"/>
            <p:cNvGrpSpPr>
              <a:grpSpLocks/>
            </p:cNvGrpSpPr>
            <p:nvPr/>
          </p:nvGrpSpPr>
          <p:grpSpPr bwMode="auto">
            <a:xfrm>
              <a:off x="4266" y="6216"/>
              <a:ext cx="360" cy="372"/>
              <a:chOff x="1461" y="6741"/>
              <a:chExt cx="360" cy="372"/>
            </a:xfrm>
          </p:grpSpPr>
          <p:sp>
            <p:nvSpPr>
              <p:cNvPr id="59" name="Oval 147"/>
              <p:cNvSpPr>
                <a:spLocks noChangeArrowheads="1"/>
              </p:cNvSpPr>
              <p:nvPr/>
            </p:nvSpPr>
            <p:spPr bwMode="auto">
              <a:xfrm>
                <a:off x="1461" y="6741"/>
                <a:ext cx="360" cy="37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60" name="Line 146"/>
              <p:cNvSpPr>
                <a:spLocks noChangeShapeType="1"/>
              </p:cNvSpPr>
              <p:nvPr/>
            </p:nvSpPr>
            <p:spPr bwMode="auto">
              <a:xfrm>
                <a:off x="1521" y="6936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grpSp>
          <p:nvGrpSpPr>
            <p:cNvPr id="48" name="Group 142"/>
            <p:cNvGrpSpPr>
              <a:grpSpLocks/>
            </p:cNvGrpSpPr>
            <p:nvPr/>
          </p:nvGrpSpPr>
          <p:grpSpPr bwMode="auto">
            <a:xfrm>
              <a:off x="4311" y="6876"/>
              <a:ext cx="360" cy="372"/>
              <a:chOff x="1461" y="6741"/>
              <a:chExt cx="360" cy="372"/>
            </a:xfrm>
          </p:grpSpPr>
          <p:sp>
            <p:nvSpPr>
              <p:cNvPr id="57" name="Oval 144"/>
              <p:cNvSpPr>
                <a:spLocks noChangeArrowheads="1"/>
              </p:cNvSpPr>
              <p:nvPr/>
            </p:nvSpPr>
            <p:spPr bwMode="auto">
              <a:xfrm>
                <a:off x="1461" y="6741"/>
                <a:ext cx="360" cy="37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58" name="Line 143"/>
              <p:cNvSpPr>
                <a:spLocks noChangeShapeType="1"/>
              </p:cNvSpPr>
              <p:nvPr/>
            </p:nvSpPr>
            <p:spPr bwMode="auto">
              <a:xfrm>
                <a:off x="1521" y="6936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9" name="Oval 141"/>
            <p:cNvSpPr>
              <a:spLocks noChangeArrowheads="1"/>
            </p:cNvSpPr>
            <p:nvPr/>
          </p:nvSpPr>
          <p:spPr bwMode="auto">
            <a:xfrm>
              <a:off x="3741" y="620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0" name="Oval 140"/>
            <p:cNvSpPr>
              <a:spLocks noChangeArrowheads="1"/>
            </p:cNvSpPr>
            <p:nvPr/>
          </p:nvSpPr>
          <p:spPr bwMode="auto">
            <a:xfrm>
              <a:off x="3756" y="686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1" name="Line 139"/>
            <p:cNvSpPr>
              <a:spLocks noChangeShapeType="1"/>
            </p:cNvSpPr>
            <p:nvPr/>
          </p:nvSpPr>
          <p:spPr bwMode="auto">
            <a:xfrm>
              <a:off x="4131" y="6411"/>
              <a:ext cx="1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2" name="Line 138"/>
            <p:cNvSpPr>
              <a:spLocks noChangeShapeType="1"/>
            </p:cNvSpPr>
            <p:nvPr/>
          </p:nvSpPr>
          <p:spPr bwMode="auto">
            <a:xfrm>
              <a:off x="4146" y="7071"/>
              <a:ext cx="1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3" name="Line 137"/>
            <p:cNvSpPr>
              <a:spLocks noChangeShapeType="1"/>
            </p:cNvSpPr>
            <p:nvPr/>
          </p:nvSpPr>
          <p:spPr bwMode="auto">
            <a:xfrm>
              <a:off x="3801" y="6396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4" name="Line 136"/>
            <p:cNvSpPr>
              <a:spLocks noChangeShapeType="1"/>
            </p:cNvSpPr>
            <p:nvPr/>
          </p:nvSpPr>
          <p:spPr bwMode="auto">
            <a:xfrm>
              <a:off x="3816" y="7071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5" name="Line 135"/>
            <p:cNvSpPr>
              <a:spLocks noChangeShapeType="1"/>
            </p:cNvSpPr>
            <p:nvPr/>
          </p:nvSpPr>
          <p:spPr bwMode="auto">
            <a:xfrm>
              <a:off x="4461" y="6321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6" name="Line 134"/>
            <p:cNvSpPr>
              <a:spLocks noChangeShapeType="1"/>
            </p:cNvSpPr>
            <p:nvPr/>
          </p:nvSpPr>
          <p:spPr bwMode="auto">
            <a:xfrm>
              <a:off x="4491" y="6981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0" name="Oval 132"/>
          <p:cNvSpPr>
            <a:spLocks noChangeArrowheads="1"/>
          </p:cNvSpPr>
          <p:nvPr/>
        </p:nvSpPr>
        <p:spPr bwMode="auto">
          <a:xfrm>
            <a:off x="2751398" y="3243566"/>
            <a:ext cx="1114717" cy="2032028"/>
          </a:xfrm>
          <a:prstGeom prst="ellips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" name="Arc 131"/>
          <p:cNvSpPr>
            <a:spLocks/>
          </p:cNvSpPr>
          <p:nvPr/>
        </p:nvSpPr>
        <p:spPr bwMode="auto">
          <a:xfrm rot="9905712" flipV="1">
            <a:off x="3163140" y="2420888"/>
            <a:ext cx="810931" cy="902679"/>
          </a:xfrm>
          <a:custGeom>
            <a:avLst/>
            <a:gdLst>
              <a:gd name="G0" fmla="+- 0 0 0"/>
              <a:gd name="G1" fmla="+- 19741 0 0"/>
              <a:gd name="G2" fmla="+- 21600 0 0"/>
              <a:gd name="T0" fmla="*/ 8767 w 21600"/>
              <a:gd name="T1" fmla="*/ 0 h 19741"/>
              <a:gd name="T2" fmla="*/ 21600 w 21600"/>
              <a:gd name="T3" fmla="*/ 19741 h 19741"/>
              <a:gd name="T4" fmla="*/ 0 w 21600"/>
              <a:gd name="T5" fmla="*/ 19741 h 19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9741" fill="none" extrusionOk="0">
                <a:moveTo>
                  <a:pt x="8766" y="0"/>
                </a:moveTo>
                <a:cubicBezTo>
                  <a:pt x="16570" y="3465"/>
                  <a:pt x="21600" y="11202"/>
                  <a:pt x="21600" y="19741"/>
                </a:cubicBezTo>
              </a:path>
              <a:path w="21600" h="19741" stroke="0" extrusionOk="0">
                <a:moveTo>
                  <a:pt x="8766" y="0"/>
                </a:moveTo>
                <a:cubicBezTo>
                  <a:pt x="16570" y="3465"/>
                  <a:pt x="21600" y="11202"/>
                  <a:pt x="21600" y="19741"/>
                </a:cubicBezTo>
                <a:lnTo>
                  <a:pt x="0" y="19741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" name="Line 130"/>
          <p:cNvSpPr>
            <a:spLocks noChangeShapeType="1"/>
          </p:cNvSpPr>
          <p:nvPr/>
        </p:nvSpPr>
        <p:spPr bwMode="auto">
          <a:xfrm>
            <a:off x="4171155" y="4351581"/>
            <a:ext cx="607571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" name="Rectangle 129"/>
          <p:cNvSpPr>
            <a:spLocks noChangeArrowheads="1"/>
          </p:cNvSpPr>
          <p:nvPr/>
        </p:nvSpPr>
        <p:spPr bwMode="auto">
          <a:xfrm>
            <a:off x="4880407" y="3059563"/>
            <a:ext cx="2737835" cy="240003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14" name="Group 126"/>
          <p:cNvGrpSpPr>
            <a:grpSpLocks/>
          </p:cNvGrpSpPr>
          <p:nvPr/>
        </p:nvGrpSpPr>
        <p:grpSpPr bwMode="auto">
          <a:xfrm>
            <a:off x="5285872" y="3243566"/>
            <a:ext cx="303785" cy="382672"/>
            <a:chOff x="1461" y="6201"/>
            <a:chExt cx="360" cy="372"/>
          </a:xfrm>
        </p:grpSpPr>
        <p:sp>
          <p:nvSpPr>
            <p:cNvPr id="45" name="Oval 128"/>
            <p:cNvSpPr>
              <a:spLocks noChangeArrowheads="1"/>
            </p:cNvSpPr>
            <p:nvPr/>
          </p:nvSpPr>
          <p:spPr bwMode="auto">
            <a:xfrm>
              <a:off x="1461" y="620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6" name="Line 127"/>
            <p:cNvSpPr>
              <a:spLocks noChangeShapeType="1"/>
            </p:cNvSpPr>
            <p:nvPr/>
          </p:nvSpPr>
          <p:spPr bwMode="auto">
            <a:xfrm>
              <a:off x="1521" y="6396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15" name="Group 123"/>
          <p:cNvGrpSpPr>
            <a:grpSpLocks/>
          </p:cNvGrpSpPr>
          <p:nvPr/>
        </p:nvGrpSpPr>
        <p:grpSpPr bwMode="auto">
          <a:xfrm>
            <a:off x="5285872" y="3982243"/>
            <a:ext cx="303785" cy="381339"/>
            <a:chOff x="1461" y="6201"/>
            <a:chExt cx="360" cy="372"/>
          </a:xfrm>
        </p:grpSpPr>
        <p:sp>
          <p:nvSpPr>
            <p:cNvPr id="43" name="Oval 125"/>
            <p:cNvSpPr>
              <a:spLocks noChangeArrowheads="1"/>
            </p:cNvSpPr>
            <p:nvPr/>
          </p:nvSpPr>
          <p:spPr bwMode="auto">
            <a:xfrm>
              <a:off x="1461" y="620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4" name="Line 124"/>
            <p:cNvSpPr>
              <a:spLocks noChangeShapeType="1"/>
            </p:cNvSpPr>
            <p:nvPr/>
          </p:nvSpPr>
          <p:spPr bwMode="auto">
            <a:xfrm>
              <a:off x="1521" y="6396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16" name="Group 120"/>
          <p:cNvGrpSpPr>
            <a:grpSpLocks/>
          </p:cNvGrpSpPr>
          <p:nvPr/>
        </p:nvGrpSpPr>
        <p:grpSpPr bwMode="auto">
          <a:xfrm>
            <a:off x="5285872" y="4536917"/>
            <a:ext cx="303785" cy="381339"/>
            <a:chOff x="1461" y="6201"/>
            <a:chExt cx="360" cy="372"/>
          </a:xfrm>
        </p:grpSpPr>
        <p:sp>
          <p:nvSpPr>
            <p:cNvPr id="41" name="Oval 122"/>
            <p:cNvSpPr>
              <a:spLocks noChangeArrowheads="1"/>
            </p:cNvSpPr>
            <p:nvPr/>
          </p:nvSpPr>
          <p:spPr bwMode="auto">
            <a:xfrm>
              <a:off x="1461" y="620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2" name="Line 121"/>
            <p:cNvSpPr>
              <a:spLocks noChangeShapeType="1"/>
            </p:cNvSpPr>
            <p:nvPr/>
          </p:nvSpPr>
          <p:spPr bwMode="auto">
            <a:xfrm>
              <a:off x="1521" y="6396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17" name="Group 117"/>
          <p:cNvGrpSpPr>
            <a:grpSpLocks/>
          </p:cNvGrpSpPr>
          <p:nvPr/>
        </p:nvGrpSpPr>
        <p:grpSpPr bwMode="auto">
          <a:xfrm>
            <a:off x="5793018" y="3767573"/>
            <a:ext cx="303785" cy="381339"/>
            <a:chOff x="1461" y="6201"/>
            <a:chExt cx="360" cy="372"/>
          </a:xfrm>
        </p:grpSpPr>
        <p:sp>
          <p:nvSpPr>
            <p:cNvPr id="39" name="Oval 119"/>
            <p:cNvSpPr>
              <a:spLocks noChangeArrowheads="1"/>
            </p:cNvSpPr>
            <p:nvPr/>
          </p:nvSpPr>
          <p:spPr bwMode="auto">
            <a:xfrm>
              <a:off x="1461" y="620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0" name="Line 118"/>
            <p:cNvSpPr>
              <a:spLocks noChangeShapeType="1"/>
            </p:cNvSpPr>
            <p:nvPr/>
          </p:nvSpPr>
          <p:spPr bwMode="auto">
            <a:xfrm>
              <a:off x="1521" y="6396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18" name="Group 114"/>
          <p:cNvGrpSpPr>
            <a:grpSpLocks/>
          </p:cNvGrpSpPr>
          <p:nvPr/>
        </p:nvGrpSpPr>
        <p:grpSpPr bwMode="auto">
          <a:xfrm>
            <a:off x="5793018" y="4351581"/>
            <a:ext cx="303785" cy="381339"/>
            <a:chOff x="1461" y="6201"/>
            <a:chExt cx="360" cy="372"/>
          </a:xfrm>
        </p:grpSpPr>
        <p:sp>
          <p:nvSpPr>
            <p:cNvPr id="37" name="Oval 116"/>
            <p:cNvSpPr>
              <a:spLocks noChangeArrowheads="1"/>
            </p:cNvSpPr>
            <p:nvPr/>
          </p:nvSpPr>
          <p:spPr bwMode="auto">
            <a:xfrm>
              <a:off x="1461" y="620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8" name="Line 115"/>
            <p:cNvSpPr>
              <a:spLocks noChangeShapeType="1"/>
            </p:cNvSpPr>
            <p:nvPr/>
          </p:nvSpPr>
          <p:spPr bwMode="auto">
            <a:xfrm>
              <a:off x="1521" y="6396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19" name="Group 111"/>
          <p:cNvGrpSpPr>
            <a:grpSpLocks/>
          </p:cNvGrpSpPr>
          <p:nvPr/>
        </p:nvGrpSpPr>
        <p:grpSpPr bwMode="auto">
          <a:xfrm>
            <a:off x="6337824" y="3612904"/>
            <a:ext cx="305041" cy="382672"/>
            <a:chOff x="7776" y="6201"/>
            <a:chExt cx="360" cy="372"/>
          </a:xfrm>
        </p:grpSpPr>
        <p:sp>
          <p:nvSpPr>
            <p:cNvPr id="35" name="Oval 113"/>
            <p:cNvSpPr>
              <a:spLocks noChangeArrowheads="1"/>
            </p:cNvSpPr>
            <p:nvPr/>
          </p:nvSpPr>
          <p:spPr bwMode="auto">
            <a:xfrm>
              <a:off x="7776" y="620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6" name="Line 112"/>
            <p:cNvSpPr>
              <a:spLocks noChangeShapeType="1"/>
            </p:cNvSpPr>
            <p:nvPr/>
          </p:nvSpPr>
          <p:spPr bwMode="auto">
            <a:xfrm>
              <a:off x="7821" y="6381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20" name="Group 102"/>
          <p:cNvGrpSpPr>
            <a:grpSpLocks/>
          </p:cNvGrpSpPr>
          <p:nvPr/>
        </p:nvGrpSpPr>
        <p:grpSpPr bwMode="auto">
          <a:xfrm>
            <a:off x="6946650" y="3619571"/>
            <a:ext cx="341445" cy="1057348"/>
            <a:chOff x="8466" y="6312"/>
            <a:chExt cx="405" cy="1032"/>
          </a:xfrm>
        </p:grpSpPr>
        <p:grpSp>
          <p:nvGrpSpPr>
            <p:cNvPr id="27" name="Group 108"/>
            <p:cNvGrpSpPr>
              <a:grpSpLocks/>
            </p:cNvGrpSpPr>
            <p:nvPr/>
          </p:nvGrpSpPr>
          <p:grpSpPr bwMode="auto">
            <a:xfrm>
              <a:off x="8466" y="6312"/>
              <a:ext cx="360" cy="372"/>
              <a:chOff x="1461" y="6741"/>
              <a:chExt cx="360" cy="372"/>
            </a:xfrm>
          </p:grpSpPr>
          <p:sp>
            <p:nvSpPr>
              <p:cNvPr id="33" name="Oval 110"/>
              <p:cNvSpPr>
                <a:spLocks noChangeArrowheads="1"/>
              </p:cNvSpPr>
              <p:nvPr/>
            </p:nvSpPr>
            <p:spPr bwMode="auto">
              <a:xfrm>
                <a:off x="1461" y="6741"/>
                <a:ext cx="360" cy="37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34" name="Line 109"/>
              <p:cNvSpPr>
                <a:spLocks noChangeShapeType="1"/>
              </p:cNvSpPr>
              <p:nvPr/>
            </p:nvSpPr>
            <p:spPr bwMode="auto">
              <a:xfrm>
                <a:off x="1521" y="6936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grpSp>
          <p:nvGrpSpPr>
            <p:cNvPr id="28" name="Group 105"/>
            <p:cNvGrpSpPr>
              <a:grpSpLocks/>
            </p:cNvGrpSpPr>
            <p:nvPr/>
          </p:nvGrpSpPr>
          <p:grpSpPr bwMode="auto">
            <a:xfrm>
              <a:off x="8511" y="6972"/>
              <a:ext cx="360" cy="372"/>
              <a:chOff x="1461" y="6741"/>
              <a:chExt cx="360" cy="372"/>
            </a:xfrm>
          </p:grpSpPr>
          <p:sp>
            <p:nvSpPr>
              <p:cNvPr id="31" name="Oval 107"/>
              <p:cNvSpPr>
                <a:spLocks noChangeArrowheads="1"/>
              </p:cNvSpPr>
              <p:nvPr/>
            </p:nvSpPr>
            <p:spPr bwMode="auto">
              <a:xfrm>
                <a:off x="1461" y="6741"/>
                <a:ext cx="360" cy="37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32" name="Line 106"/>
              <p:cNvSpPr>
                <a:spLocks noChangeShapeType="1"/>
              </p:cNvSpPr>
              <p:nvPr/>
            </p:nvSpPr>
            <p:spPr bwMode="auto">
              <a:xfrm>
                <a:off x="1521" y="6936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29" name="Line 104"/>
            <p:cNvSpPr>
              <a:spLocks noChangeShapeType="1"/>
            </p:cNvSpPr>
            <p:nvPr/>
          </p:nvSpPr>
          <p:spPr bwMode="auto">
            <a:xfrm>
              <a:off x="8661" y="641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0" name="Line 103"/>
            <p:cNvSpPr>
              <a:spLocks noChangeShapeType="1"/>
            </p:cNvSpPr>
            <p:nvPr/>
          </p:nvSpPr>
          <p:spPr bwMode="auto">
            <a:xfrm>
              <a:off x="8691" y="707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21" name="Oval 101"/>
          <p:cNvSpPr>
            <a:spLocks noChangeArrowheads="1"/>
          </p:cNvSpPr>
          <p:nvPr/>
        </p:nvSpPr>
        <p:spPr bwMode="auto">
          <a:xfrm>
            <a:off x="6876256" y="3140968"/>
            <a:ext cx="405466" cy="1846692"/>
          </a:xfrm>
          <a:prstGeom prst="ellips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22" name="Group 98"/>
          <p:cNvGrpSpPr>
            <a:grpSpLocks/>
          </p:cNvGrpSpPr>
          <p:nvPr/>
        </p:nvGrpSpPr>
        <p:grpSpPr bwMode="auto">
          <a:xfrm>
            <a:off x="6337824" y="4198245"/>
            <a:ext cx="305041" cy="381339"/>
            <a:chOff x="7776" y="6201"/>
            <a:chExt cx="360" cy="372"/>
          </a:xfrm>
        </p:grpSpPr>
        <p:sp>
          <p:nvSpPr>
            <p:cNvPr id="25" name="Oval 100"/>
            <p:cNvSpPr>
              <a:spLocks noChangeArrowheads="1"/>
            </p:cNvSpPr>
            <p:nvPr/>
          </p:nvSpPr>
          <p:spPr bwMode="auto">
            <a:xfrm>
              <a:off x="7776" y="620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6" name="Line 99"/>
            <p:cNvSpPr>
              <a:spLocks noChangeShapeType="1"/>
            </p:cNvSpPr>
            <p:nvPr/>
          </p:nvSpPr>
          <p:spPr bwMode="auto">
            <a:xfrm>
              <a:off x="7821" y="6381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23" name="Arc 97"/>
          <p:cNvSpPr>
            <a:spLocks/>
          </p:cNvSpPr>
          <p:nvPr/>
        </p:nvSpPr>
        <p:spPr bwMode="auto">
          <a:xfrm flipV="1">
            <a:off x="7164288" y="3284984"/>
            <a:ext cx="608826" cy="9240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4" name="Text Box 96"/>
          <p:cNvSpPr txBox="1">
            <a:spLocks noChangeArrowheads="1"/>
          </p:cNvSpPr>
          <p:nvPr/>
        </p:nvSpPr>
        <p:spPr bwMode="auto">
          <a:xfrm>
            <a:off x="1749659" y="5699599"/>
            <a:ext cx="61008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 ..... )   –   ( ..... )     =          ( ..... )  </a:t>
            </a:r>
            <a:endParaRPr kumimoji="0" 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70 Dikdörtgen"/>
          <p:cNvSpPr/>
          <p:nvPr/>
        </p:nvSpPr>
        <p:spPr>
          <a:xfrm>
            <a:off x="539552" y="1196752"/>
            <a:ext cx="82089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(–5 ) – ( + 2 ) işlemini sayma pulları ile modelini yapalım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dirty="0" smtClean="0">
                <a:latin typeface="Times New Roman" pitchFamily="18" charset="0"/>
                <a:cs typeface="Times New Roman" pitchFamily="18" charset="0"/>
              </a:rPr>
            </a:b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  <p:bldP spid="12" grpId="0" animBg="1"/>
      <p:bldP spid="13" grpId="0" animBg="1"/>
      <p:bldP spid="21" grpId="0" animBg="1"/>
      <p:bldP spid="21" grpId="1" animBg="1"/>
      <p:bldP spid="23" grpId="0" animBg="1"/>
      <p:bldP spid="23" grpId="1" animBg="1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87 Grup"/>
          <p:cNvGrpSpPr/>
          <p:nvPr/>
        </p:nvGrpSpPr>
        <p:grpSpPr>
          <a:xfrm>
            <a:off x="827584" y="1700808"/>
            <a:ext cx="7174085" cy="4113167"/>
            <a:chOff x="827584" y="1700808"/>
            <a:chExt cx="7174085" cy="4113167"/>
          </a:xfrm>
        </p:grpSpPr>
        <p:sp>
          <p:nvSpPr>
            <p:cNvPr id="27651" name="Text Box 3"/>
            <p:cNvSpPr txBox="1">
              <a:spLocks noChangeArrowheads="1"/>
            </p:cNvSpPr>
            <p:nvPr/>
          </p:nvSpPr>
          <p:spPr bwMode="auto">
            <a:xfrm>
              <a:off x="1043608" y="5229200"/>
              <a:ext cx="695806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r-TR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( ..... )   –   ( ..... )     =          ( ..... )  </a:t>
              </a:r>
            </a:p>
          </p:txBody>
        </p:sp>
        <p:grpSp>
          <p:nvGrpSpPr>
            <p:cNvPr id="27652" name="Group 4"/>
            <p:cNvGrpSpPr>
              <a:grpSpLocks/>
            </p:cNvGrpSpPr>
            <p:nvPr/>
          </p:nvGrpSpPr>
          <p:grpSpPr bwMode="auto">
            <a:xfrm>
              <a:off x="827584" y="1700808"/>
              <a:ext cx="6958061" cy="3177248"/>
              <a:chOff x="567" y="8127"/>
              <a:chExt cx="5008" cy="2880"/>
            </a:xfrm>
          </p:grpSpPr>
          <p:sp>
            <p:nvSpPr>
              <p:cNvPr id="27653" name="Rectangle 5"/>
              <p:cNvSpPr>
                <a:spLocks noChangeArrowheads="1"/>
              </p:cNvSpPr>
              <p:nvPr/>
            </p:nvSpPr>
            <p:spPr bwMode="auto">
              <a:xfrm>
                <a:off x="567" y="8606"/>
                <a:ext cx="2181" cy="2401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grpSp>
            <p:nvGrpSpPr>
              <p:cNvPr id="27654" name="Group 6"/>
              <p:cNvGrpSpPr>
                <a:grpSpLocks/>
              </p:cNvGrpSpPr>
              <p:nvPr/>
            </p:nvGrpSpPr>
            <p:grpSpPr bwMode="auto">
              <a:xfrm>
                <a:off x="890" y="8744"/>
                <a:ext cx="242" cy="287"/>
                <a:chOff x="1461" y="6201"/>
                <a:chExt cx="360" cy="372"/>
              </a:xfrm>
            </p:grpSpPr>
            <p:sp>
              <p:nvSpPr>
                <p:cNvPr id="27655" name="Oval 7"/>
                <p:cNvSpPr>
                  <a:spLocks noChangeArrowheads="1"/>
                </p:cNvSpPr>
                <p:nvPr/>
              </p:nvSpPr>
              <p:spPr bwMode="auto">
                <a:xfrm>
                  <a:off x="1461" y="6201"/>
                  <a:ext cx="360" cy="372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27656" name="Line 8"/>
                <p:cNvSpPr>
                  <a:spLocks noChangeShapeType="1"/>
                </p:cNvSpPr>
                <p:nvPr/>
              </p:nvSpPr>
              <p:spPr bwMode="auto">
                <a:xfrm>
                  <a:off x="1521" y="63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</p:grpSp>
          <p:grpSp>
            <p:nvGrpSpPr>
              <p:cNvPr id="27657" name="Group 9"/>
              <p:cNvGrpSpPr>
                <a:grpSpLocks/>
              </p:cNvGrpSpPr>
              <p:nvPr/>
            </p:nvGrpSpPr>
            <p:grpSpPr bwMode="auto">
              <a:xfrm>
                <a:off x="890" y="9298"/>
                <a:ext cx="242" cy="286"/>
                <a:chOff x="1461" y="6201"/>
                <a:chExt cx="360" cy="372"/>
              </a:xfrm>
            </p:grpSpPr>
            <p:sp>
              <p:nvSpPr>
                <p:cNvPr id="27658" name="Oval 10"/>
                <p:cNvSpPr>
                  <a:spLocks noChangeArrowheads="1"/>
                </p:cNvSpPr>
                <p:nvPr/>
              </p:nvSpPr>
              <p:spPr bwMode="auto">
                <a:xfrm>
                  <a:off x="1461" y="6201"/>
                  <a:ext cx="360" cy="372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27659" name="Line 11"/>
                <p:cNvSpPr>
                  <a:spLocks noChangeShapeType="1"/>
                </p:cNvSpPr>
                <p:nvPr/>
              </p:nvSpPr>
              <p:spPr bwMode="auto">
                <a:xfrm>
                  <a:off x="1521" y="63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</p:grpSp>
          <p:grpSp>
            <p:nvGrpSpPr>
              <p:cNvPr id="27660" name="Group 12"/>
              <p:cNvGrpSpPr>
                <a:grpSpLocks/>
              </p:cNvGrpSpPr>
              <p:nvPr/>
            </p:nvGrpSpPr>
            <p:grpSpPr bwMode="auto">
              <a:xfrm>
                <a:off x="890" y="9714"/>
                <a:ext cx="242" cy="286"/>
                <a:chOff x="1461" y="6201"/>
                <a:chExt cx="360" cy="372"/>
              </a:xfrm>
            </p:grpSpPr>
            <p:sp>
              <p:nvSpPr>
                <p:cNvPr id="27661" name="Oval 13"/>
                <p:cNvSpPr>
                  <a:spLocks noChangeArrowheads="1"/>
                </p:cNvSpPr>
                <p:nvPr/>
              </p:nvSpPr>
              <p:spPr bwMode="auto">
                <a:xfrm>
                  <a:off x="1461" y="6201"/>
                  <a:ext cx="360" cy="372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27662" name="Line 14"/>
                <p:cNvSpPr>
                  <a:spLocks noChangeShapeType="1"/>
                </p:cNvSpPr>
                <p:nvPr/>
              </p:nvSpPr>
              <p:spPr bwMode="auto">
                <a:xfrm>
                  <a:off x="1521" y="63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</p:grpSp>
          <p:grpSp>
            <p:nvGrpSpPr>
              <p:cNvPr id="27663" name="Group 15"/>
              <p:cNvGrpSpPr>
                <a:grpSpLocks/>
              </p:cNvGrpSpPr>
              <p:nvPr/>
            </p:nvGrpSpPr>
            <p:grpSpPr bwMode="auto">
              <a:xfrm>
                <a:off x="1294" y="9137"/>
                <a:ext cx="242" cy="286"/>
                <a:chOff x="1461" y="6201"/>
                <a:chExt cx="360" cy="372"/>
              </a:xfrm>
            </p:grpSpPr>
            <p:sp>
              <p:nvSpPr>
                <p:cNvPr id="27664" name="Oval 16"/>
                <p:cNvSpPr>
                  <a:spLocks noChangeArrowheads="1"/>
                </p:cNvSpPr>
                <p:nvPr/>
              </p:nvSpPr>
              <p:spPr bwMode="auto">
                <a:xfrm>
                  <a:off x="1461" y="6201"/>
                  <a:ext cx="360" cy="372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27665" name="Line 17"/>
                <p:cNvSpPr>
                  <a:spLocks noChangeShapeType="1"/>
                </p:cNvSpPr>
                <p:nvPr/>
              </p:nvSpPr>
              <p:spPr bwMode="auto">
                <a:xfrm>
                  <a:off x="1521" y="63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</p:grpSp>
          <p:grpSp>
            <p:nvGrpSpPr>
              <p:cNvPr id="27666" name="Group 18"/>
              <p:cNvGrpSpPr>
                <a:grpSpLocks/>
              </p:cNvGrpSpPr>
              <p:nvPr/>
            </p:nvGrpSpPr>
            <p:grpSpPr bwMode="auto">
              <a:xfrm>
                <a:off x="1294" y="9575"/>
                <a:ext cx="242" cy="286"/>
                <a:chOff x="1461" y="6201"/>
                <a:chExt cx="360" cy="372"/>
              </a:xfrm>
            </p:grpSpPr>
            <p:sp>
              <p:nvSpPr>
                <p:cNvPr id="27667" name="Oval 19"/>
                <p:cNvSpPr>
                  <a:spLocks noChangeArrowheads="1"/>
                </p:cNvSpPr>
                <p:nvPr/>
              </p:nvSpPr>
              <p:spPr bwMode="auto">
                <a:xfrm>
                  <a:off x="1461" y="6201"/>
                  <a:ext cx="360" cy="372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27668" name="Line 20"/>
                <p:cNvSpPr>
                  <a:spLocks noChangeShapeType="1"/>
                </p:cNvSpPr>
                <p:nvPr/>
              </p:nvSpPr>
              <p:spPr bwMode="auto">
                <a:xfrm>
                  <a:off x="1521" y="63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</p:grpSp>
          <p:grpSp>
            <p:nvGrpSpPr>
              <p:cNvPr id="27669" name="Group 21"/>
              <p:cNvGrpSpPr>
                <a:grpSpLocks/>
              </p:cNvGrpSpPr>
              <p:nvPr/>
            </p:nvGrpSpPr>
            <p:grpSpPr bwMode="auto">
              <a:xfrm>
                <a:off x="1859" y="9021"/>
                <a:ext cx="626" cy="806"/>
                <a:chOff x="3741" y="6201"/>
                <a:chExt cx="930" cy="1047"/>
              </a:xfrm>
            </p:grpSpPr>
            <p:grpSp>
              <p:nvGrpSpPr>
                <p:cNvPr id="27670" name="Group 22"/>
                <p:cNvGrpSpPr>
                  <a:grpSpLocks/>
                </p:cNvGrpSpPr>
                <p:nvPr/>
              </p:nvGrpSpPr>
              <p:grpSpPr bwMode="auto">
                <a:xfrm>
                  <a:off x="4266" y="6216"/>
                  <a:ext cx="360" cy="372"/>
                  <a:chOff x="1461" y="6741"/>
                  <a:chExt cx="360" cy="372"/>
                </a:xfrm>
              </p:grpSpPr>
              <p:sp>
                <p:nvSpPr>
                  <p:cNvPr id="27671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1461" y="6741"/>
                    <a:ext cx="360" cy="372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tr-TR"/>
                  </a:p>
                </p:txBody>
              </p:sp>
              <p:sp>
                <p:nvSpPr>
                  <p:cNvPr id="27672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521" y="6936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27673" name="Group 25"/>
                <p:cNvGrpSpPr>
                  <a:grpSpLocks/>
                </p:cNvGrpSpPr>
                <p:nvPr/>
              </p:nvGrpSpPr>
              <p:grpSpPr bwMode="auto">
                <a:xfrm>
                  <a:off x="4311" y="6876"/>
                  <a:ext cx="360" cy="372"/>
                  <a:chOff x="1461" y="6741"/>
                  <a:chExt cx="360" cy="372"/>
                </a:xfrm>
              </p:grpSpPr>
              <p:sp>
                <p:nvSpPr>
                  <p:cNvPr id="27674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1461" y="6741"/>
                    <a:ext cx="360" cy="372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tr-TR"/>
                  </a:p>
                </p:txBody>
              </p:sp>
              <p:sp>
                <p:nvSpPr>
                  <p:cNvPr id="27675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1521" y="6936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tr-TR"/>
                  </a:p>
                </p:txBody>
              </p:sp>
            </p:grpSp>
            <p:sp>
              <p:nvSpPr>
                <p:cNvPr id="27676" name="Oval 28"/>
                <p:cNvSpPr>
                  <a:spLocks noChangeArrowheads="1"/>
                </p:cNvSpPr>
                <p:nvPr/>
              </p:nvSpPr>
              <p:spPr bwMode="auto">
                <a:xfrm>
                  <a:off x="3741" y="6201"/>
                  <a:ext cx="360" cy="372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27677" name="Oval 29"/>
                <p:cNvSpPr>
                  <a:spLocks noChangeArrowheads="1"/>
                </p:cNvSpPr>
                <p:nvPr/>
              </p:nvSpPr>
              <p:spPr bwMode="auto">
                <a:xfrm>
                  <a:off x="3756" y="6861"/>
                  <a:ext cx="360" cy="372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27678" name="Line 30"/>
                <p:cNvSpPr>
                  <a:spLocks noChangeShapeType="1"/>
                </p:cNvSpPr>
                <p:nvPr/>
              </p:nvSpPr>
              <p:spPr bwMode="auto">
                <a:xfrm>
                  <a:off x="4131" y="6411"/>
                  <a:ext cx="1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27679" name="Line 31"/>
                <p:cNvSpPr>
                  <a:spLocks noChangeShapeType="1"/>
                </p:cNvSpPr>
                <p:nvPr/>
              </p:nvSpPr>
              <p:spPr bwMode="auto">
                <a:xfrm>
                  <a:off x="4146" y="7071"/>
                  <a:ext cx="1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27680" name="Line 32"/>
                <p:cNvSpPr>
                  <a:spLocks noChangeShapeType="1"/>
                </p:cNvSpPr>
                <p:nvPr/>
              </p:nvSpPr>
              <p:spPr bwMode="auto">
                <a:xfrm>
                  <a:off x="3801" y="63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27681" name="Line 33"/>
                <p:cNvSpPr>
                  <a:spLocks noChangeShapeType="1"/>
                </p:cNvSpPr>
                <p:nvPr/>
              </p:nvSpPr>
              <p:spPr bwMode="auto">
                <a:xfrm>
                  <a:off x="3816" y="7071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27682" name="Line 34"/>
                <p:cNvSpPr>
                  <a:spLocks noChangeShapeType="1"/>
                </p:cNvSpPr>
                <p:nvPr/>
              </p:nvSpPr>
              <p:spPr bwMode="auto">
                <a:xfrm>
                  <a:off x="4461" y="6321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27683" name="Line 35"/>
                <p:cNvSpPr>
                  <a:spLocks noChangeShapeType="1"/>
                </p:cNvSpPr>
                <p:nvPr/>
              </p:nvSpPr>
              <p:spPr bwMode="auto">
                <a:xfrm>
                  <a:off x="4491" y="6981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</p:grpSp>
          <p:sp>
            <p:nvSpPr>
              <p:cNvPr id="27684" name="Oval 36"/>
              <p:cNvSpPr>
                <a:spLocks noChangeArrowheads="1"/>
              </p:cNvSpPr>
              <p:nvPr/>
            </p:nvSpPr>
            <p:spPr bwMode="auto">
              <a:xfrm>
                <a:off x="1698" y="8744"/>
                <a:ext cx="888" cy="1723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27685" name="Arc 37"/>
              <p:cNvSpPr>
                <a:spLocks/>
              </p:cNvSpPr>
              <p:nvPr/>
            </p:nvSpPr>
            <p:spPr bwMode="auto">
              <a:xfrm rot="9905712" flipV="1">
                <a:off x="2026" y="8127"/>
                <a:ext cx="646" cy="677"/>
              </a:xfrm>
              <a:custGeom>
                <a:avLst/>
                <a:gdLst>
                  <a:gd name="G0" fmla="+- 0 0 0"/>
                  <a:gd name="G1" fmla="+- 19741 0 0"/>
                  <a:gd name="G2" fmla="+- 21600 0 0"/>
                  <a:gd name="T0" fmla="*/ 8767 w 21600"/>
                  <a:gd name="T1" fmla="*/ 0 h 19741"/>
                  <a:gd name="T2" fmla="*/ 21600 w 21600"/>
                  <a:gd name="T3" fmla="*/ 19741 h 19741"/>
                  <a:gd name="T4" fmla="*/ 0 w 21600"/>
                  <a:gd name="T5" fmla="*/ 19741 h 19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9741" fill="none" extrusionOk="0">
                    <a:moveTo>
                      <a:pt x="8766" y="0"/>
                    </a:moveTo>
                    <a:cubicBezTo>
                      <a:pt x="16570" y="3465"/>
                      <a:pt x="21600" y="11202"/>
                      <a:pt x="21600" y="19741"/>
                    </a:cubicBezTo>
                  </a:path>
                  <a:path w="21600" h="19741" stroke="0" extrusionOk="0">
                    <a:moveTo>
                      <a:pt x="8766" y="0"/>
                    </a:moveTo>
                    <a:cubicBezTo>
                      <a:pt x="16570" y="3465"/>
                      <a:pt x="21600" y="11202"/>
                      <a:pt x="21600" y="19741"/>
                    </a:cubicBezTo>
                    <a:lnTo>
                      <a:pt x="0" y="19741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27686" name="Line 38"/>
              <p:cNvSpPr>
                <a:spLocks noChangeShapeType="1"/>
              </p:cNvSpPr>
              <p:nvPr/>
            </p:nvSpPr>
            <p:spPr bwMode="auto">
              <a:xfrm>
                <a:off x="2829" y="9575"/>
                <a:ext cx="484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27687" name="Rectangle 39"/>
              <p:cNvSpPr>
                <a:spLocks noChangeArrowheads="1"/>
              </p:cNvSpPr>
              <p:nvPr/>
            </p:nvSpPr>
            <p:spPr bwMode="auto">
              <a:xfrm>
                <a:off x="3394" y="8606"/>
                <a:ext cx="2181" cy="2401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grpSp>
            <p:nvGrpSpPr>
              <p:cNvPr id="27688" name="Group 40"/>
              <p:cNvGrpSpPr>
                <a:grpSpLocks/>
              </p:cNvGrpSpPr>
              <p:nvPr/>
            </p:nvGrpSpPr>
            <p:grpSpPr bwMode="auto">
              <a:xfrm>
                <a:off x="3717" y="8744"/>
                <a:ext cx="242" cy="287"/>
                <a:chOff x="1461" y="6201"/>
                <a:chExt cx="360" cy="372"/>
              </a:xfrm>
            </p:grpSpPr>
            <p:sp>
              <p:nvSpPr>
                <p:cNvPr id="27689" name="Oval 41"/>
                <p:cNvSpPr>
                  <a:spLocks noChangeArrowheads="1"/>
                </p:cNvSpPr>
                <p:nvPr/>
              </p:nvSpPr>
              <p:spPr bwMode="auto">
                <a:xfrm>
                  <a:off x="1461" y="6201"/>
                  <a:ext cx="360" cy="372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27690" name="Line 42"/>
                <p:cNvSpPr>
                  <a:spLocks noChangeShapeType="1"/>
                </p:cNvSpPr>
                <p:nvPr/>
              </p:nvSpPr>
              <p:spPr bwMode="auto">
                <a:xfrm>
                  <a:off x="1521" y="63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</p:grpSp>
          <p:grpSp>
            <p:nvGrpSpPr>
              <p:cNvPr id="27691" name="Group 43"/>
              <p:cNvGrpSpPr>
                <a:grpSpLocks/>
              </p:cNvGrpSpPr>
              <p:nvPr/>
            </p:nvGrpSpPr>
            <p:grpSpPr bwMode="auto">
              <a:xfrm>
                <a:off x="3717" y="9298"/>
                <a:ext cx="242" cy="286"/>
                <a:chOff x="1461" y="6201"/>
                <a:chExt cx="360" cy="372"/>
              </a:xfrm>
            </p:grpSpPr>
            <p:sp>
              <p:nvSpPr>
                <p:cNvPr id="27692" name="Oval 44"/>
                <p:cNvSpPr>
                  <a:spLocks noChangeArrowheads="1"/>
                </p:cNvSpPr>
                <p:nvPr/>
              </p:nvSpPr>
              <p:spPr bwMode="auto">
                <a:xfrm>
                  <a:off x="1461" y="6201"/>
                  <a:ext cx="360" cy="372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27693" name="Line 45"/>
                <p:cNvSpPr>
                  <a:spLocks noChangeShapeType="1"/>
                </p:cNvSpPr>
                <p:nvPr/>
              </p:nvSpPr>
              <p:spPr bwMode="auto">
                <a:xfrm>
                  <a:off x="1521" y="63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</p:grpSp>
          <p:grpSp>
            <p:nvGrpSpPr>
              <p:cNvPr id="27694" name="Group 46"/>
              <p:cNvGrpSpPr>
                <a:grpSpLocks/>
              </p:cNvGrpSpPr>
              <p:nvPr/>
            </p:nvGrpSpPr>
            <p:grpSpPr bwMode="auto">
              <a:xfrm>
                <a:off x="3717" y="9714"/>
                <a:ext cx="242" cy="286"/>
                <a:chOff x="1461" y="6201"/>
                <a:chExt cx="360" cy="372"/>
              </a:xfrm>
            </p:grpSpPr>
            <p:sp>
              <p:nvSpPr>
                <p:cNvPr id="27695" name="Oval 47"/>
                <p:cNvSpPr>
                  <a:spLocks noChangeArrowheads="1"/>
                </p:cNvSpPr>
                <p:nvPr/>
              </p:nvSpPr>
              <p:spPr bwMode="auto">
                <a:xfrm>
                  <a:off x="1461" y="6201"/>
                  <a:ext cx="360" cy="372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27696" name="Line 48"/>
                <p:cNvSpPr>
                  <a:spLocks noChangeShapeType="1"/>
                </p:cNvSpPr>
                <p:nvPr/>
              </p:nvSpPr>
              <p:spPr bwMode="auto">
                <a:xfrm>
                  <a:off x="1521" y="63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</p:grpSp>
          <p:grpSp>
            <p:nvGrpSpPr>
              <p:cNvPr id="27697" name="Group 49"/>
              <p:cNvGrpSpPr>
                <a:grpSpLocks/>
              </p:cNvGrpSpPr>
              <p:nvPr/>
            </p:nvGrpSpPr>
            <p:grpSpPr bwMode="auto">
              <a:xfrm>
                <a:off x="4121" y="9137"/>
                <a:ext cx="242" cy="286"/>
                <a:chOff x="1461" y="6201"/>
                <a:chExt cx="360" cy="372"/>
              </a:xfrm>
            </p:grpSpPr>
            <p:sp>
              <p:nvSpPr>
                <p:cNvPr id="27698" name="Oval 50"/>
                <p:cNvSpPr>
                  <a:spLocks noChangeArrowheads="1"/>
                </p:cNvSpPr>
                <p:nvPr/>
              </p:nvSpPr>
              <p:spPr bwMode="auto">
                <a:xfrm>
                  <a:off x="1461" y="6201"/>
                  <a:ext cx="360" cy="372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27699" name="Line 51"/>
                <p:cNvSpPr>
                  <a:spLocks noChangeShapeType="1"/>
                </p:cNvSpPr>
                <p:nvPr/>
              </p:nvSpPr>
              <p:spPr bwMode="auto">
                <a:xfrm>
                  <a:off x="1521" y="63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</p:grpSp>
          <p:grpSp>
            <p:nvGrpSpPr>
              <p:cNvPr id="27700" name="Group 52"/>
              <p:cNvGrpSpPr>
                <a:grpSpLocks/>
              </p:cNvGrpSpPr>
              <p:nvPr/>
            </p:nvGrpSpPr>
            <p:grpSpPr bwMode="auto">
              <a:xfrm>
                <a:off x="4121" y="9575"/>
                <a:ext cx="242" cy="286"/>
                <a:chOff x="1461" y="6201"/>
                <a:chExt cx="360" cy="372"/>
              </a:xfrm>
            </p:grpSpPr>
            <p:sp>
              <p:nvSpPr>
                <p:cNvPr id="27701" name="Oval 53"/>
                <p:cNvSpPr>
                  <a:spLocks noChangeArrowheads="1"/>
                </p:cNvSpPr>
                <p:nvPr/>
              </p:nvSpPr>
              <p:spPr bwMode="auto">
                <a:xfrm>
                  <a:off x="1461" y="6201"/>
                  <a:ext cx="360" cy="372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27702" name="Line 54"/>
                <p:cNvSpPr>
                  <a:spLocks noChangeShapeType="1"/>
                </p:cNvSpPr>
                <p:nvPr/>
              </p:nvSpPr>
              <p:spPr bwMode="auto">
                <a:xfrm>
                  <a:off x="1521" y="63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</p:grpSp>
          <p:grpSp>
            <p:nvGrpSpPr>
              <p:cNvPr id="27703" name="Group 55"/>
              <p:cNvGrpSpPr>
                <a:grpSpLocks/>
              </p:cNvGrpSpPr>
              <p:nvPr/>
            </p:nvGrpSpPr>
            <p:grpSpPr bwMode="auto">
              <a:xfrm>
                <a:off x="4555" y="9021"/>
                <a:ext cx="243" cy="287"/>
                <a:chOff x="7776" y="6201"/>
                <a:chExt cx="360" cy="372"/>
              </a:xfrm>
            </p:grpSpPr>
            <p:sp>
              <p:nvSpPr>
                <p:cNvPr id="27704" name="Oval 56"/>
                <p:cNvSpPr>
                  <a:spLocks noChangeArrowheads="1"/>
                </p:cNvSpPr>
                <p:nvPr/>
              </p:nvSpPr>
              <p:spPr bwMode="auto">
                <a:xfrm>
                  <a:off x="7776" y="6201"/>
                  <a:ext cx="360" cy="372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27705" name="Line 57"/>
                <p:cNvSpPr>
                  <a:spLocks noChangeShapeType="1"/>
                </p:cNvSpPr>
                <p:nvPr/>
              </p:nvSpPr>
              <p:spPr bwMode="auto">
                <a:xfrm>
                  <a:off x="7821" y="6381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</p:grpSp>
          <p:grpSp>
            <p:nvGrpSpPr>
              <p:cNvPr id="27706" name="Group 58"/>
              <p:cNvGrpSpPr>
                <a:grpSpLocks/>
              </p:cNvGrpSpPr>
              <p:nvPr/>
            </p:nvGrpSpPr>
            <p:grpSpPr bwMode="auto">
              <a:xfrm>
                <a:off x="5040" y="9033"/>
                <a:ext cx="242" cy="286"/>
                <a:chOff x="1461" y="6741"/>
                <a:chExt cx="360" cy="372"/>
              </a:xfrm>
            </p:grpSpPr>
            <p:sp>
              <p:nvSpPr>
                <p:cNvPr id="27707" name="Oval 59"/>
                <p:cNvSpPr>
                  <a:spLocks noChangeArrowheads="1"/>
                </p:cNvSpPr>
                <p:nvPr/>
              </p:nvSpPr>
              <p:spPr bwMode="auto">
                <a:xfrm>
                  <a:off x="1461" y="6741"/>
                  <a:ext cx="360" cy="372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27708" name="Line 60"/>
                <p:cNvSpPr>
                  <a:spLocks noChangeShapeType="1"/>
                </p:cNvSpPr>
                <p:nvPr/>
              </p:nvSpPr>
              <p:spPr bwMode="auto">
                <a:xfrm>
                  <a:off x="1521" y="693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</p:grpSp>
          <p:sp>
            <p:nvSpPr>
              <p:cNvPr id="27709" name="Line 61"/>
              <p:cNvSpPr>
                <a:spLocks noChangeShapeType="1"/>
              </p:cNvSpPr>
              <p:nvPr/>
            </p:nvSpPr>
            <p:spPr bwMode="auto">
              <a:xfrm>
                <a:off x="5171" y="9114"/>
                <a:ext cx="0" cy="1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grpSp>
            <p:nvGrpSpPr>
              <p:cNvPr id="27710" name="Group 62"/>
              <p:cNvGrpSpPr>
                <a:grpSpLocks/>
              </p:cNvGrpSpPr>
              <p:nvPr/>
            </p:nvGrpSpPr>
            <p:grpSpPr bwMode="auto">
              <a:xfrm>
                <a:off x="5070" y="9541"/>
                <a:ext cx="242" cy="286"/>
                <a:chOff x="5070" y="9541"/>
                <a:chExt cx="242" cy="286"/>
              </a:xfrm>
            </p:grpSpPr>
            <p:grpSp>
              <p:nvGrpSpPr>
                <p:cNvPr id="27711" name="Group 63"/>
                <p:cNvGrpSpPr>
                  <a:grpSpLocks/>
                </p:cNvGrpSpPr>
                <p:nvPr/>
              </p:nvGrpSpPr>
              <p:grpSpPr bwMode="auto">
                <a:xfrm>
                  <a:off x="5070" y="9541"/>
                  <a:ext cx="242" cy="286"/>
                  <a:chOff x="1461" y="6741"/>
                  <a:chExt cx="360" cy="372"/>
                </a:xfrm>
              </p:grpSpPr>
              <p:sp>
                <p:nvSpPr>
                  <p:cNvPr id="27712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1461" y="6741"/>
                    <a:ext cx="360" cy="372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tr-TR"/>
                  </a:p>
                </p:txBody>
              </p:sp>
              <p:sp>
                <p:nvSpPr>
                  <p:cNvPr id="27713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1521" y="6936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tr-TR"/>
                  </a:p>
                </p:txBody>
              </p:sp>
            </p:grpSp>
            <p:sp>
              <p:nvSpPr>
                <p:cNvPr id="27714" name="Line 66"/>
                <p:cNvSpPr>
                  <a:spLocks noChangeShapeType="1"/>
                </p:cNvSpPr>
                <p:nvPr/>
              </p:nvSpPr>
              <p:spPr bwMode="auto">
                <a:xfrm>
                  <a:off x="5191" y="962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</p:grpSp>
          <p:sp>
            <p:nvSpPr>
              <p:cNvPr id="27715" name="Oval 67"/>
              <p:cNvSpPr>
                <a:spLocks noChangeArrowheads="1"/>
              </p:cNvSpPr>
              <p:nvPr/>
            </p:nvSpPr>
            <p:spPr bwMode="auto">
              <a:xfrm>
                <a:off x="4887" y="8744"/>
                <a:ext cx="540" cy="1903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grpSp>
            <p:nvGrpSpPr>
              <p:cNvPr id="27716" name="Group 68"/>
              <p:cNvGrpSpPr>
                <a:grpSpLocks/>
              </p:cNvGrpSpPr>
              <p:nvPr/>
            </p:nvGrpSpPr>
            <p:grpSpPr bwMode="auto">
              <a:xfrm>
                <a:off x="4555" y="9460"/>
                <a:ext cx="243" cy="286"/>
                <a:chOff x="7776" y="6201"/>
                <a:chExt cx="360" cy="372"/>
              </a:xfrm>
            </p:grpSpPr>
            <p:sp>
              <p:nvSpPr>
                <p:cNvPr id="27717" name="Oval 69"/>
                <p:cNvSpPr>
                  <a:spLocks noChangeArrowheads="1"/>
                </p:cNvSpPr>
                <p:nvPr/>
              </p:nvSpPr>
              <p:spPr bwMode="auto">
                <a:xfrm>
                  <a:off x="7776" y="6201"/>
                  <a:ext cx="360" cy="372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27718" name="Line 70"/>
                <p:cNvSpPr>
                  <a:spLocks noChangeShapeType="1"/>
                </p:cNvSpPr>
                <p:nvPr/>
              </p:nvSpPr>
              <p:spPr bwMode="auto">
                <a:xfrm>
                  <a:off x="7821" y="6381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</p:grpSp>
          <p:sp>
            <p:nvSpPr>
              <p:cNvPr id="27719" name="Arc 71"/>
              <p:cNvSpPr>
                <a:spLocks/>
              </p:cNvSpPr>
              <p:nvPr/>
            </p:nvSpPr>
            <p:spPr bwMode="auto">
              <a:xfrm flipV="1">
                <a:off x="5067" y="8308"/>
                <a:ext cx="485" cy="665"/>
              </a:xfrm>
              <a:custGeom>
                <a:avLst/>
                <a:gdLst>
                  <a:gd name="G0" fmla="+- 0 0 0"/>
                  <a:gd name="G1" fmla="+- 20722 0 0"/>
                  <a:gd name="G2" fmla="+- 21600 0 0"/>
                  <a:gd name="T0" fmla="*/ 6097 w 21600"/>
                  <a:gd name="T1" fmla="*/ 0 h 20722"/>
                  <a:gd name="T2" fmla="*/ 21600 w 21600"/>
                  <a:gd name="T3" fmla="*/ 20722 h 20722"/>
                  <a:gd name="T4" fmla="*/ 0 w 21600"/>
                  <a:gd name="T5" fmla="*/ 20722 h 207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722" fill="none" extrusionOk="0">
                    <a:moveTo>
                      <a:pt x="6096" y="0"/>
                    </a:moveTo>
                    <a:cubicBezTo>
                      <a:pt x="15288" y="2704"/>
                      <a:pt x="21600" y="11140"/>
                      <a:pt x="21600" y="20722"/>
                    </a:cubicBezTo>
                  </a:path>
                  <a:path w="21600" h="20722" stroke="0" extrusionOk="0">
                    <a:moveTo>
                      <a:pt x="6096" y="0"/>
                    </a:moveTo>
                    <a:cubicBezTo>
                      <a:pt x="15288" y="2704"/>
                      <a:pt x="21600" y="11140"/>
                      <a:pt x="21600" y="20722"/>
                    </a:cubicBezTo>
                    <a:lnTo>
                      <a:pt x="0" y="20722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grpSp>
            <p:nvGrpSpPr>
              <p:cNvPr id="27720" name="Group 72"/>
              <p:cNvGrpSpPr>
                <a:grpSpLocks/>
              </p:cNvGrpSpPr>
              <p:nvPr/>
            </p:nvGrpSpPr>
            <p:grpSpPr bwMode="auto">
              <a:xfrm>
                <a:off x="2240" y="9939"/>
                <a:ext cx="243" cy="286"/>
                <a:chOff x="1461" y="6741"/>
                <a:chExt cx="360" cy="372"/>
              </a:xfrm>
            </p:grpSpPr>
            <p:sp>
              <p:nvSpPr>
                <p:cNvPr id="27721" name="Oval 73"/>
                <p:cNvSpPr>
                  <a:spLocks noChangeArrowheads="1"/>
                </p:cNvSpPr>
                <p:nvPr/>
              </p:nvSpPr>
              <p:spPr bwMode="auto">
                <a:xfrm>
                  <a:off x="1461" y="6741"/>
                  <a:ext cx="360" cy="372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27722" name="Line 74"/>
                <p:cNvSpPr>
                  <a:spLocks noChangeShapeType="1"/>
                </p:cNvSpPr>
                <p:nvPr/>
              </p:nvSpPr>
              <p:spPr bwMode="auto">
                <a:xfrm>
                  <a:off x="1521" y="693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</p:grpSp>
          <p:sp>
            <p:nvSpPr>
              <p:cNvPr id="27723" name="Oval 75"/>
              <p:cNvSpPr>
                <a:spLocks noChangeArrowheads="1"/>
              </p:cNvSpPr>
              <p:nvPr/>
            </p:nvSpPr>
            <p:spPr bwMode="auto">
              <a:xfrm>
                <a:off x="1887" y="9927"/>
                <a:ext cx="242" cy="28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27724" name="Line 76"/>
              <p:cNvSpPr>
                <a:spLocks noChangeShapeType="1"/>
              </p:cNvSpPr>
              <p:nvPr/>
            </p:nvSpPr>
            <p:spPr bwMode="auto">
              <a:xfrm>
                <a:off x="2150" y="10089"/>
                <a:ext cx="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27725" name="Line 77"/>
              <p:cNvSpPr>
                <a:spLocks noChangeShapeType="1"/>
              </p:cNvSpPr>
              <p:nvPr/>
            </p:nvSpPr>
            <p:spPr bwMode="auto">
              <a:xfrm>
                <a:off x="1927" y="10077"/>
                <a:ext cx="16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27726" name="Line 78"/>
              <p:cNvSpPr>
                <a:spLocks noChangeShapeType="1"/>
              </p:cNvSpPr>
              <p:nvPr/>
            </p:nvSpPr>
            <p:spPr bwMode="auto">
              <a:xfrm>
                <a:off x="2372" y="10019"/>
                <a:ext cx="0" cy="13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grpSp>
            <p:nvGrpSpPr>
              <p:cNvPr id="27727" name="Group 79"/>
              <p:cNvGrpSpPr>
                <a:grpSpLocks/>
              </p:cNvGrpSpPr>
              <p:nvPr/>
            </p:nvGrpSpPr>
            <p:grpSpPr bwMode="auto">
              <a:xfrm>
                <a:off x="4527" y="10000"/>
                <a:ext cx="242" cy="287"/>
                <a:chOff x="1461" y="6201"/>
                <a:chExt cx="360" cy="372"/>
              </a:xfrm>
            </p:grpSpPr>
            <p:sp>
              <p:nvSpPr>
                <p:cNvPr id="27728" name="Oval 80"/>
                <p:cNvSpPr>
                  <a:spLocks noChangeArrowheads="1"/>
                </p:cNvSpPr>
                <p:nvPr/>
              </p:nvSpPr>
              <p:spPr bwMode="auto">
                <a:xfrm>
                  <a:off x="1461" y="6201"/>
                  <a:ext cx="360" cy="372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27729" name="Line 81"/>
                <p:cNvSpPr>
                  <a:spLocks noChangeShapeType="1"/>
                </p:cNvSpPr>
                <p:nvPr/>
              </p:nvSpPr>
              <p:spPr bwMode="auto">
                <a:xfrm>
                  <a:off x="1521" y="63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</p:grpSp>
          <p:grpSp>
            <p:nvGrpSpPr>
              <p:cNvPr id="27730" name="Group 82"/>
              <p:cNvGrpSpPr>
                <a:grpSpLocks/>
              </p:cNvGrpSpPr>
              <p:nvPr/>
            </p:nvGrpSpPr>
            <p:grpSpPr bwMode="auto">
              <a:xfrm>
                <a:off x="5067" y="9927"/>
                <a:ext cx="242" cy="286"/>
                <a:chOff x="5070" y="9541"/>
                <a:chExt cx="242" cy="286"/>
              </a:xfrm>
            </p:grpSpPr>
            <p:grpSp>
              <p:nvGrpSpPr>
                <p:cNvPr id="27731" name="Group 83"/>
                <p:cNvGrpSpPr>
                  <a:grpSpLocks/>
                </p:cNvGrpSpPr>
                <p:nvPr/>
              </p:nvGrpSpPr>
              <p:grpSpPr bwMode="auto">
                <a:xfrm>
                  <a:off x="5070" y="9541"/>
                  <a:ext cx="242" cy="286"/>
                  <a:chOff x="1461" y="6741"/>
                  <a:chExt cx="360" cy="372"/>
                </a:xfrm>
              </p:grpSpPr>
              <p:sp>
                <p:nvSpPr>
                  <p:cNvPr id="27732" name="Oval 84"/>
                  <p:cNvSpPr>
                    <a:spLocks noChangeArrowheads="1"/>
                  </p:cNvSpPr>
                  <p:nvPr/>
                </p:nvSpPr>
                <p:spPr bwMode="auto">
                  <a:xfrm>
                    <a:off x="1461" y="6741"/>
                    <a:ext cx="360" cy="372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tr-TR"/>
                  </a:p>
                </p:txBody>
              </p:sp>
              <p:sp>
                <p:nvSpPr>
                  <p:cNvPr id="27733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1521" y="6936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tr-TR"/>
                  </a:p>
                </p:txBody>
              </p:sp>
            </p:grpSp>
            <p:sp>
              <p:nvSpPr>
                <p:cNvPr id="27734" name="Line 86"/>
                <p:cNvSpPr>
                  <a:spLocks noChangeShapeType="1"/>
                </p:cNvSpPr>
                <p:nvPr/>
              </p:nvSpPr>
              <p:spPr bwMode="auto">
                <a:xfrm>
                  <a:off x="5191" y="962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</p:grpSp>
        </p:grpSp>
      </p:grpSp>
      <p:sp>
        <p:nvSpPr>
          <p:cNvPr id="87" name="86 Dikdörtgen"/>
          <p:cNvSpPr/>
          <p:nvPr/>
        </p:nvSpPr>
        <p:spPr>
          <a:xfrm>
            <a:off x="611560" y="836712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Aşağıdaki modellenen çıkarma işlemlerinin matematik cümlesini yazınız.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124 Grup"/>
          <p:cNvGrpSpPr/>
          <p:nvPr/>
        </p:nvGrpSpPr>
        <p:grpSpPr>
          <a:xfrm>
            <a:off x="827584" y="1196752"/>
            <a:ext cx="7243471" cy="4123620"/>
            <a:chOff x="827584" y="2204864"/>
            <a:chExt cx="7243471" cy="4123620"/>
          </a:xfrm>
        </p:grpSpPr>
        <p:grpSp>
          <p:nvGrpSpPr>
            <p:cNvPr id="1026" name="Group 2"/>
            <p:cNvGrpSpPr>
              <a:grpSpLocks/>
            </p:cNvGrpSpPr>
            <p:nvPr/>
          </p:nvGrpSpPr>
          <p:grpSpPr bwMode="auto">
            <a:xfrm>
              <a:off x="1305414" y="4618974"/>
              <a:ext cx="322259" cy="331813"/>
              <a:chOff x="3267" y="6237"/>
              <a:chExt cx="360" cy="360"/>
            </a:xfrm>
          </p:grpSpPr>
          <p:sp>
            <p:nvSpPr>
              <p:cNvPr id="1027" name="Oval 3"/>
              <p:cNvSpPr>
                <a:spLocks noChangeArrowheads="1"/>
              </p:cNvSpPr>
              <p:nvPr/>
            </p:nvSpPr>
            <p:spPr bwMode="auto">
              <a:xfrm>
                <a:off x="3267" y="6237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28" name="Line 4"/>
              <p:cNvSpPr>
                <a:spLocks noChangeShapeType="1"/>
              </p:cNvSpPr>
              <p:nvPr/>
            </p:nvSpPr>
            <p:spPr bwMode="auto">
              <a:xfrm>
                <a:off x="3312" y="6432"/>
                <a:ext cx="2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29" name="Line 5"/>
              <p:cNvSpPr>
                <a:spLocks noChangeShapeType="1"/>
              </p:cNvSpPr>
              <p:nvPr/>
            </p:nvSpPr>
            <p:spPr bwMode="auto">
              <a:xfrm>
                <a:off x="3447" y="6237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grpSp>
          <p:nvGrpSpPr>
            <p:cNvPr id="1030" name="Group 6"/>
            <p:cNvGrpSpPr>
              <a:grpSpLocks/>
            </p:cNvGrpSpPr>
            <p:nvPr/>
          </p:nvGrpSpPr>
          <p:grpSpPr bwMode="auto">
            <a:xfrm>
              <a:off x="1146138" y="4117868"/>
              <a:ext cx="322257" cy="331813"/>
              <a:chOff x="3267" y="6237"/>
              <a:chExt cx="360" cy="360"/>
            </a:xfrm>
          </p:grpSpPr>
          <p:sp>
            <p:nvSpPr>
              <p:cNvPr id="1031" name="Oval 7"/>
              <p:cNvSpPr>
                <a:spLocks noChangeArrowheads="1"/>
              </p:cNvSpPr>
              <p:nvPr/>
            </p:nvSpPr>
            <p:spPr bwMode="auto">
              <a:xfrm>
                <a:off x="3267" y="6237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32" name="Line 8"/>
              <p:cNvSpPr>
                <a:spLocks noChangeShapeType="1"/>
              </p:cNvSpPr>
              <p:nvPr/>
            </p:nvSpPr>
            <p:spPr bwMode="auto">
              <a:xfrm>
                <a:off x="3312" y="6432"/>
                <a:ext cx="2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33" name="Line 9"/>
              <p:cNvSpPr>
                <a:spLocks noChangeShapeType="1"/>
              </p:cNvSpPr>
              <p:nvPr/>
            </p:nvSpPr>
            <p:spPr bwMode="auto">
              <a:xfrm>
                <a:off x="3447" y="6237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grpSp>
          <p:nvGrpSpPr>
            <p:cNvPr id="1034" name="Group 10"/>
            <p:cNvGrpSpPr>
              <a:grpSpLocks/>
            </p:cNvGrpSpPr>
            <p:nvPr/>
          </p:nvGrpSpPr>
          <p:grpSpPr bwMode="auto">
            <a:xfrm>
              <a:off x="1146138" y="3115657"/>
              <a:ext cx="322257" cy="335200"/>
              <a:chOff x="3267" y="6237"/>
              <a:chExt cx="360" cy="360"/>
            </a:xfrm>
          </p:grpSpPr>
          <p:sp>
            <p:nvSpPr>
              <p:cNvPr id="1035" name="Oval 11"/>
              <p:cNvSpPr>
                <a:spLocks noChangeArrowheads="1"/>
              </p:cNvSpPr>
              <p:nvPr/>
            </p:nvSpPr>
            <p:spPr bwMode="auto">
              <a:xfrm>
                <a:off x="3267" y="6237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36" name="Line 12"/>
              <p:cNvSpPr>
                <a:spLocks noChangeShapeType="1"/>
              </p:cNvSpPr>
              <p:nvPr/>
            </p:nvSpPr>
            <p:spPr bwMode="auto">
              <a:xfrm>
                <a:off x="3312" y="6432"/>
                <a:ext cx="2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37" name="Line 13"/>
              <p:cNvSpPr>
                <a:spLocks noChangeShapeType="1"/>
              </p:cNvSpPr>
              <p:nvPr/>
            </p:nvSpPr>
            <p:spPr bwMode="auto">
              <a:xfrm>
                <a:off x="3447" y="6237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grpSp>
          <p:nvGrpSpPr>
            <p:cNvPr id="1038" name="Group 14"/>
            <p:cNvGrpSpPr>
              <a:grpSpLocks/>
            </p:cNvGrpSpPr>
            <p:nvPr/>
          </p:nvGrpSpPr>
          <p:grpSpPr bwMode="auto">
            <a:xfrm>
              <a:off x="1146138" y="3616762"/>
              <a:ext cx="322257" cy="331813"/>
              <a:chOff x="3267" y="6237"/>
              <a:chExt cx="360" cy="360"/>
            </a:xfrm>
          </p:grpSpPr>
          <p:sp>
            <p:nvSpPr>
              <p:cNvPr id="1039" name="Oval 15"/>
              <p:cNvSpPr>
                <a:spLocks noChangeArrowheads="1"/>
              </p:cNvSpPr>
              <p:nvPr/>
            </p:nvSpPr>
            <p:spPr bwMode="auto">
              <a:xfrm>
                <a:off x="3267" y="6237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40" name="Line 16"/>
              <p:cNvSpPr>
                <a:spLocks noChangeShapeType="1"/>
              </p:cNvSpPr>
              <p:nvPr/>
            </p:nvSpPr>
            <p:spPr bwMode="auto">
              <a:xfrm>
                <a:off x="3312" y="6432"/>
                <a:ext cx="2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41" name="Line 17"/>
              <p:cNvSpPr>
                <a:spLocks noChangeShapeType="1"/>
              </p:cNvSpPr>
              <p:nvPr/>
            </p:nvSpPr>
            <p:spPr bwMode="auto">
              <a:xfrm>
                <a:off x="3447" y="6237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grpSp>
          <p:nvGrpSpPr>
            <p:cNvPr id="1042" name="Group 18"/>
            <p:cNvGrpSpPr>
              <a:grpSpLocks/>
            </p:cNvGrpSpPr>
            <p:nvPr/>
          </p:nvGrpSpPr>
          <p:grpSpPr bwMode="auto">
            <a:xfrm>
              <a:off x="1627673" y="3616762"/>
              <a:ext cx="318554" cy="331813"/>
              <a:chOff x="3267" y="6237"/>
              <a:chExt cx="360" cy="360"/>
            </a:xfrm>
          </p:grpSpPr>
          <p:sp>
            <p:nvSpPr>
              <p:cNvPr id="1043" name="Oval 19"/>
              <p:cNvSpPr>
                <a:spLocks noChangeArrowheads="1"/>
              </p:cNvSpPr>
              <p:nvPr/>
            </p:nvSpPr>
            <p:spPr bwMode="auto">
              <a:xfrm>
                <a:off x="3267" y="6237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44" name="Line 20"/>
              <p:cNvSpPr>
                <a:spLocks noChangeShapeType="1"/>
              </p:cNvSpPr>
              <p:nvPr/>
            </p:nvSpPr>
            <p:spPr bwMode="auto">
              <a:xfrm>
                <a:off x="3312" y="6432"/>
                <a:ext cx="2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45" name="Line 21"/>
              <p:cNvSpPr>
                <a:spLocks noChangeShapeType="1"/>
              </p:cNvSpPr>
              <p:nvPr/>
            </p:nvSpPr>
            <p:spPr bwMode="auto">
              <a:xfrm>
                <a:off x="3447" y="6237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grpSp>
          <p:nvGrpSpPr>
            <p:cNvPr id="1046" name="Group 22"/>
            <p:cNvGrpSpPr>
              <a:grpSpLocks/>
            </p:cNvGrpSpPr>
            <p:nvPr/>
          </p:nvGrpSpPr>
          <p:grpSpPr bwMode="auto">
            <a:xfrm>
              <a:off x="1627673" y="3115657"/>
              <a:ext cx="318554" cy="335200"/>
              <a:chOff x="3267" y="6237"/>
              <a:chExt cx="360" cy="360"/>
            </a:xfrm>
          </p:grpSpPr>
          <p:sp>
            <p:nvSpPr>
              <p:cNvPr id="1047" name="Oval 23"/>
              <p:cNvSpPr>
                <a:spLocks noChangeArrowheads="1"/>
              </p:cNvSpPr>
              <p:nvPr/>
            </p:nvSpPr>
            <p:spPr bwMode="auto">
              <a:xfrm>
                <a:off x="3267" y="6237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48" name="Line 24"/>
              <p:cNvSpPr>
                <a:spLocks noChangeShapeType="1"/>
              </p:cNvSpPr>
              <p:nvPr/>
            </p:nvSpPr>
            <p:spPr bwMode="auto">
              <a:xfrm>
                <a:off x="3312" y="6432"/>
                <a:ext cx="2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49" name="Line 25"/>
              <p:cNvSpPr>
                <a:spLocks noChangeShapeType="1"/>
              </p:cNvSpPr>
              <p:nvPr/>
            </p:nvSpPr>
            <p:spPr bwMode="auto">
              <a:xfrm>
                <a:off x="3447" y="6237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grpSp>
          <p:nvGrpSpPr>
            <p:cNvPr id="1050" name="Group 26"/>
            <p:cNvGrpSpPr>
              <a:grpSpLocks/>
            </p:cNvGrpSpPr>
            <p:nvPr/>
          </p:nvGrpSpPr>
          <p:grpSpPr bwMode="auto">
            <a:xfrm>
              <a:off x="1627673" y="4117868"/>
              <a:ext cx="318554" cy="331813"/>
              <a:chOff x="3267" y="6237"/>
              <a:chExt cx="360" cy="360"/>
            </a:xfrm>
          </p:grpSpPr>
          <p:sp>
            <p:nvSpPr>
              <p:cNvPr id="1051" name="Oval 27"/>
              <p:cNvSpPr>
                <a:spLocks noChangeArrowheads="1"/>
              </p:cNvSpPr>
              <p:nvPr/>
            </p:nvSpPr>
            <p:spPr bwMode="auto">
              <a:xfrm>
                <a:off x="3267" y="6237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52" name="Line 28"/>
              <p:cNvSpPr>
                <a:spLocks noChangeShapeType="1"/>
              </p:cNvSpPr>
              <p:nvPr/>
            </p:nvSpPr>
            <p:spPr bwMode="auto">
              <a:xfrm>
                <a:off x="3312" y="6432"/>
                <a:ext cx="2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053" name="Line 29"/>
              <p:cNvSpPr>
                <a:spLocks noChangeShapeType="1"/>
              </p:cNvSpPr>
              <p:nvPr/>
            </p:nvSpPr>
            <p:spPr bwMode="auto">
              <a:xfrm>
                <a:off x="3447" y="6237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054" name="Rectangle 30"/>
            <p:cNvSpPr>
              <a:spLocks noChangeArrowheads="1"/>
            </p:cNvSpPr>
            <p:nvPr/>
          </p:nvSpPr>
          <p:spPr bwMode="auto">
            <a:xfrm>
              <a:off x="827584" y="2783843"/>
              <a:ext cx="3041077" cy="283395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1055" name="Group 31"/>
            <p:cNvGrpSpPr>
              <a:grpSpLocks/>
            </p:cNvGrpSpPr>
            <p:nvPr/>
          </p:nvGrpSpPr>
          <p:grpSpPr bwMode="auto">
            <a:xfrm>
              <a:off x="2746316" y="3115657"/>
              <a:ext cx="800089" cy="1835131"/>
              <a:chOff x="2907" y="8487"/>
              <a:chExt cx="599" cy="2128"/>
            </a:xfrm>
          </p:grpSpPr>
          <p:grpSp>
            <p:nvGrpSpPr>
              <p:cNvPr id="1056" name="Group 32"/>
              <p:cNvGrpSpPr>
                <a:grpSpLocks/>
              </p:cNvGrpSpPr>
              <p:nvPr/>
            </p:nvGrpSpPr>
            <p:grpSpPr bwMode="auto">
              <a:xfrm>
                <a:off x="2907" y="8487"/>
                <a:ext cx="599" cy="943"/>
                <a:chOff x="3081" y="12351"/>
                <a:chExt cx="930" cy="1047"/>
              </a:xfrm>
            </p:grpSpPr>
            <p:grpSp>
              <p:nvGrpSpPr>
                <p:cNvPr id="1057" name="Group 33"/>
                <p:cNvGrpSpPr>
                  <a:grpSpLocks/>
                </p:cNvGrpSpPr>
                <p:nvPr/>
              </p:nvGrpSpPr>
              <p:grpSpPr bwMode="auto">
                <a:xfrm>
                  <a:off x="3606" y="12366"/>
                  <a:ext cx="360" cy="372"/>
                  <a:chOff x="1461" y="6741"/>
                  <a:chExt cx="360" cy="372"/>
                </a:xfrm>
              </p:grpSpPr>
              <p:sp>
                <p:nvSpPr>
                  <p:cNvPr id="1058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1461" y="6741"/>
                    <a:ext cx="360" cy="372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tr-TR"/>
                  </a:p>
                </p:txBody>
              </p:sp>
              <p:sp>
                <p:nvSpPr>
                  <p:cNvPr id="1059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521" y="6936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060" name="Group 36"/>
                <p:cNvGrpSpPr>
                  <a:grpSpLocks/>
                </p:cNvGrpSpPr>
                <p:nvPr/>
              </p:nvGrpSpPr>
              <p:grpSpPr bwMode="auto">
                <a:xfrm>
                  <a:off x="3651" y="13026"/>
                  <a:ext cx="360" cy="372"/>
                  <a:chOff x="1461" y="6741"/>
                  <a:chExt cx="360" cy="372"/>
                </a:xfrm>
              </p:grpSpPr>
              <p:sp>
                <p:nvSpPr>
                  <p:cNvPr id="1061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1461" y="6741"/>
                    <a:ext cx="360" cy="372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tr-TR"/>
                  </a:p>
                </p:txBody>
              </p:sp>
              <p:sp>
                <p:nvSpPr>
                  <p:cNvPr id="1062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1521" y="6936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063" name="Group 39"/>
                <p:cNvGrpSpPr>
                  <a:grpSpLocks/>
                </p:cNvGrpSpPr>
                <p:nvPr/>
              </p:nvGrpSpPr>
              <p:grpSpPr bwMode="auto">
                <a:xfrm>
                  <a:off x="3081" y="12351"/>
                  <a:ext cx="360" cy="372"/>
                  <a:chOff x="1821" y="2781"/>
                  <a:chExt cx="360" cy="372"/>
                </a:xfrm>
              </p:grpSpPr>
              <p:sp>
                <p:nvSpPr>
                  <p:cNvPr id="1064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1821" y="2781"/>
                    <a:ext cx="360" cy="372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tr-TR"/>
                  </a:p>
                </p:txBody>
              </p:sp>
              <p:grpSp>
                <p:nvGrpSpPr>
                  <p:cNvPr id="1065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1866" y="2901"/>
                    <a:ext cx="240" cy="180"/>
                    <a:chOff x="1821" y="2886"/>
                    <a:chExt cx="240" cy="180"/>
                  </a:xfrm>
                </p:grpSpPr>
                <p:sp>
                  <p:nvSpPr>
                    <p:cNvPr id="1066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21" y="2961"/>
                      <a:ext cx="2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67" name="Line 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56" y="2886"/>
                      <a:ext cx="0" cy="18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tr-TR"/>
                    </a:p>
                  </p:txBody>
                </p:sp>
              </p:grpSp>
            </p:grpSp>
            <p:grpSp>
              <p:nvGrpSpPr>
                <p:cNvPr id="1068" name="Group 44"/>
                <p:cNvGrpSpPr>
                  <a:grpSpLocks/>
                </p:cNvGrpSpPr>
                <p:nvPr/>
              </p:nvGrpSpPr>
              <p:grpSpPr bwMode="auto">
                <a:xfrm>
                  <a:off x="3096" y="13011"/>
                  <a:ext cx="360" cy="372"/>
                  <a:chOff x="1821" y="2781"/>
                  <a:chExt cx="360" cy="372"/>
                </a:xfrm>
              </p:grpSpPr>
              <p:sp>
                <p:nvSpPr>
                  <p:cNvPr id="1069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1821" y="2781"/>
                    <a:ext cx="360" cy="372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tr-TR"/>
                  </a:p>
                </p:txBody>
              </p:sp>
              <p:grpSp>
                <p:nvGrpSpPr>
                  <p:cNvPr id="1070" name="Group 46"/>
                  <p:cNvGrpSpPr>
                    <a:grpSpLocks/>
                  </p:cNvGrpSpPr>
                  <p:nvPr/>
                </p:nvGrpSpPr>
                <p:grpSpPr bwMode="auto">
                  <a:xfrm>
                    <a:off x="1866" y="2901"/>
                    <a:ext cx="240" cy="180"/>
                    <a:chOff x="1821" y="2886"/>
                    <a:chExt cx="240" cy="180"/>
                  </a:xfrm>
                </p:grpSpPr>
                <p:sp>
                  <p:nvSpPr>
                    <p:cNvPr id="1071" name="Line 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21" y="2961"/>
                      <a:ext cx="2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72" name="Line 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56" y="2886"/>
                      <a:ext cx="0" cy="18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tr-TR"/>
                    </a:p>
                  </p:txBody>
                </p:sp>
              </p:grpSp>
            </p:grpSp>
            <p:sp>
              <p:nvSpPr>
                <p:cNvPr id="1073" name="Line 49"/>
                <p:cNvSpPr>
                  <a:spLocks noChangeShapeType="1"/>
                </p:cNvSpPr>
                <p:nvPr/>
              </p:nvSpPr>
              <p:spPr bwMode="auto">
                <a:xfrm>
                  <a:off x="3471" y="12561"/>
                  <a:ext cx="1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1074" name="Line 50"/>
                <p:cNvSpPr>
                  <a:spLocks noChangeShapeType="1"/>
                </p:cNvSpPr>
                <p:nvPr/>
              </p:nvSpPr>
              <p:spPr bwMode="auto">
                <a:xfrm>
                  <a:off x="3486" y="13221"/>
                  <a:ext cx="1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</p:grpSp>
          <p:grpSp>
            <p:nvGrpSpPr>
              <p:cNvPr id="1075" name="Group 51"/>
              <p:cNvGrpSpPr>
                <a:grpSpLocks/>
              </p:cNvGrpSpPr>
              <p:nvPr/>
            </p:nvGrpSpPr>
            <p:grpSpPr bwMode="auto">
              <a:xfrm>
                <a:off x="2907" y="9672"/>
                <a:ext cx="599" cy="943"/>
                <a:chOff x="3081" y="12351"/>
                <a:chExt cx="930" cy="1047"/>
              </a:xfrm>
            </p:grpSpPr>
            <p:grpSp>
              <p:nvGrpSpPr>
                <p:cNvPr id="1076" name="Group 52"/>
                <p:cNvGrpSpPr>
                  <a:grpSpLocks/>
                </p:cNvGrpSpPr>
                <p:nvPr/>
              </p:nvGrpSpPr>
              <p:grpSpPr bwMode="auto">
                <a:xfrm>
                  <a:off x="3606" y="12366"/>
                  <a:ext cx="360" cy="372"/>
                  <a:chOff x="1461" y="6741"/>
                  <a:chExt cx="360" cy="372"/>
                </a:xfrm>
              </p:grpSpPr>
              <p:sp>
                <p:nvSpPr>
                  <p:cNvPr id="1077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1461" y="6741"/>
                    <a:ext cx="360" cy="372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tr-TR"/>
                  </a:p>
                </p:txBody>
              </p:sp>
              <p:sp>
                <p:nvSpPr>
                  <p:cNvPr id="1078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1521" y="6936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079" name="Group 55"/>
                <p:cNvGrpSpPr>
                  <a:grpSpLocks/>
                </p:cNvGrpSpPr>
                <p:nvPr/>
              </p:nvGrpSpPr>
              <p:grpSpPr bwMode="auto">
                <a:xfrm>
                  <a:off x="3651" y="13026"/>
                  <a:ext cx="360" cy="372"/>
                  <a:chOff x="1461" y="6741"/>
                  <a:chExt cx="360" cy="372"/>
                </a:xfrm>
              </p:grpSpPr>
              <p:sp>
                <p:nvSpPr>
                  <p:cNvPr id="1080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1461" y="6741"/>
                    <a:ext cx="360" cy="372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tr-TR"/>
                  </a:p>
                </p:txBody>
              </p:sp>
              <p:sp>
                <p:nvSpPr>
                  <p:cNvPr id="1081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1521" y="6936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1082" name="Group 58"/>
                <p:cNvGrpSpPr>
                  <a:grpSpLocks/>
                </p:cNvGrpSpPr>
                <p:nvPr/>
              </p:nvGrpSpPr>
              <p:grpSpPr bwMode="auto">
                <a:xfrm>
                  <a:off x="3081" y="12351"/>
                  <a:ext cx="360" cy="372"/>
                  <a:chOff x="1821" y="2781"/>
                  <a:chExt cx="360" cy="372"/>
                </a:xfrm>
              </p:grpSpPr>
              <p:sp>
                <p:nvSpPr>
                  <p:cNvPr id="1083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1821" y="2781"/>
                    <a:ext cx="360" cy="372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tr-TR"/>
                  </a:p>
                </p:txBody>
              </p:sp>
              <p:grpSp>
                <p:nvGrpSpPr>
                  <p:cNvPr id="1084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866" y="2901"/>
                    <a:ext cx="240" cy="180"/>
                    <a:chOff x="1821" y="2886"/>
                    <a:chExt cx="240" cy="180"/>
                  </a:xfrm>
                </p:grpSpPr>
                <p:sp>
                  <p:nvSpPr>
                    <p:cNvPr id="1085" name="Line 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21" y="2961"/>
                      <a:ext cx="2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86" name="Line 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56" y="2886"/>
                      <a:ext cx="0" cy="18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tr-TR"/>
                    </a:p>
                  </p:txBody>
                </p:sp>
              </p:grpSp>
            </p:grpSp>
            <p:grpSp>
              <p:nvGrpSpPr>
                <p:cNvPr id="1087" name="Group 63"/>
                <p:cNvGrpSpPr>
                  <a:grpSpLocks/>
                </p:cNvGrpSpPr>
                <p:nvPr/>
              </p:nvGrpSpPr>
              <p:grpSpPr bwMode="auto">
                <a:xfrm>
                  <a:off x="3096" y="13011"/>
                  <a:ext cx="360" cy="372"/>
                  <a:chOff x="1821" y="2781"/>
                  <a:chExt cx="360" cy="372"/>
                </a:xfrm>
              </p:grpSpPr>
              <p:sp>
                <p:nvSpPr>
                  <p:cNvPr id="1088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1821" y="2781"/>
                    <a:ext cx="360" cy="372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tr-TR"/>
                  </a:p>
                </p:txBody>
              </p:sp>
              <p:grpSp>
                <p:nvGrpSpPr>
                  <p:cNvPr id="1089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1866" y="2901"/>
                    <a:ext cx="240" cy="180"/>
                    <a:chOff x="1821" y="2886"/>
                    <a:chExt cx="240" cy="180"/>
                  </a:xfrm>
                </p:grpSpPr>
                <p:sp>
                  <p:nvSpPr>
                    <p:cNvPr id="1090" name="Line 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21" y="2961"/>
                      <a:ext cx="2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91" name="Line 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56" y="2886"/>
                      <a:ext cx="0" cy="18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tr-TR"/>
                    </a:p>
                  </p:txBody>
                </p:sp>
              </p:grpSp>
            </p:grpSp>
            <p:sp>
              <p:nvSpPr>
                <p:cNvPr id="1092" name="Line 68"/>
                <p:cNvSpPr>
                  <a:spLocks noChangeShapeType="1"/>
                </p:cNvSpPr>
                <p:nvPr/>
              </p:nvSpPr>
              <p:spPr bwMode="auto">
                <a:xfrm>
                  <a:off x="3471" y="12561"/>
                  <a:ext cx="1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1093" name="Line 69"/>
                <p:cNvSpPr>
                  <a:spLocks noChangeShapeType="1"/>
                </p:cNvSpPr>
                <p:nvPr/>
              </p:nvSpPr>
              <p:spPr bwMode="auto">
                <a:xfrm>
                  <a:off x="3486" y="13221"/>
                  <a:ext cx="1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</p:grpSp>
        </p:grpSp>
        <p:sp>
          <p:nvSpPr>
            <p:cNvPr id="1094" name="Oval 70"/>
            <p:cNvSpPr>
              <a:spLocks noChangeArrowheads="1"/>
            </p:cNvSpPr>
            <p:nvPr/>
          </p:nvSpPr>
          <p:spPr bwMode="auto">
            <a:xfrm>
              <a:off x="2587038" y="2783843"/>
              <a:ext cx="1118643" cy="26680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95" name="Arc 71"/>
            <p:cNvSpPr>
              <a:spLocks/>
            </p:cNvSpPr>
            <p:nvPr/>
          </p:nvSpPr>
          <p:spPr bwMode="auto">
            <a:xfrm>
              <a:off x="2694458" y="2204864"/>
              <a:ext cx="533393" cy="91079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96" name="Line 72"/>
            <p:cNvSpPr>
              <a:spLocks noChangeShapeType="1"/>
            </p:cNvSpPr>
            <p:nvPr/>
          </p:nvSpPr>
          <p:spPr bwMode="auto">
            <a:xfrm>
              <a:off x="4027940" y="4117868"/>
              <a:ext cx="6408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97" name="Oval 73"/>
            <p:cNvSpPr>
              <a:spLocks noChangeArrowheads="1"/>
            </p:cNvSpPr>
            <p:nvPr/>
          </p:nvSpPr>
          <p:spPr bwMode="auto">
            <a:xfrm>
              <a:off x="5468839" y="4618974"/>
              <a:ext cx="318554" cy="33181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98" name="Line 74"/>
            <p:cNvSpPr>
              <a:spLocks noChangeShapeType="1"/>
            </p:cNvSpPr>
            <p:nvPr/>
          </p:nvSpPr>
          <p:spPr bwMode="auto">
            <a:xfrm>
              <a:off x="5505880" y="4798425"/>
              <a:ext cx="24076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99" name="Line 75"/>
            <p:cNvSpPr>
              <a:spLocks noChangeShapeType="1"/>
            </p:cNvSpPr>
            <p:nvPr/>
          </p:nvSpPr>
          <p:spPr bwMode="auto">
            <a:xfrm>
              <a:off x="5628117" y="4618974"/>
              <a:ext cx="0" cy="3318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00" name="Oval 76"/>
            <p:cNvSpPr>
              <a:spLocks noChangeArrowheads="1"/>
            </p:cNvSpPr>
            <p:nvPr/>
          </p:nvSpPr>
          <p:spPr bwMode="auto">
            <a:xfrm>
              <a:off x="5305858" y="4117868"/>
              <a:ext cx="322259" cy="33181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01" name="Line 77"/>
            <p:cNvSpPr>
              <a:spLocks noChangeShapeType="1"/>
            </p:cNvSpPr>
            <p:nvPr/>
          </p:nvSpPr>
          <p:spPr bwMode="auto">
            <a:xfrm>
              <a:off x="5346605" y="4297319"/>
              <a:ext cx="24076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02" name="Line 78"/>
            <p:cNvSpPr>
              <a:spLocks noChangeShapeType="1"/>
            </p:cNvSpPr>
            <p:nvPr/>
          </p:nvSpPr>
          <p:spPr bwMode="auto">
            <a:xfrm>
              <a:off x="5468839" y="4117868"/>
              <a:ext cx="0" cy="3318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03" name="Oval 79"/>
            <p:cNvSpPr>
              <a:spLocks noChangeArrowheads="1"/>
            </p:cNvSpPr>
            <p:nvPr/>
          </p:nvSpPr>
          <p:spPr bwMode="auto">
            <a:xfrm>
              <a:off x="5305858" y="3115657"/>
              <a:ext cx="322259" cy="3352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04" name="Line 80"/>
            <p:cNvSpPr>
              <a:spLocks noChangeShapeType="1"/>
            </p:cNvSpPr>
            <p:nvPr/>
          </p:nvSpPr>
          <p:spPr bwMode="auto">
            <a:xfrm>
              <a:off x="5346605" y="3298492"/>
              <a:ext cx="24076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05" name="Line 81"/>
            <p:cNvSpPr>
              <a:spLocks noChangeShapeType="1"/>
            </p:cNvSpPr>
            <p:nvPr/>
          </p:nvSpPr>
          <p:spPr bwMode="auto">
            <a:xfrm>
              <a:off x="5468839" y="3115657"/>
              <a:ext cx="0" cy="335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06" name="Oval 82"/>
            <p:cNvSpPr>
              <a:spLocks noChangeArrowheads="1"/>
            </p:cNvSpPr>
            <p:nvPr/>
          </p:nvSpPr>
          <p:spPr bwMode="auto">
            <a:xfrm>
              <a:off x="5305858" y="3616762"/>
              <a:ext cx="322259" cy="33181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07" name="Line 83"/>
            <p:cNvSpPr>
              <a:spLocks noChangeShapeType="1"/>
            </p:cNvSpPr>
            <p:nvPr/>
          </p:nvSpPr>
          <p:spPr bwMode="auto">
            <a:xfrm>
              <a:off x="5346605" y="3799598"/>
              <a:ext cx="24076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08" name="Line 84"/>
            <p:cNvSpPr>
              <a:spLocks noChangeShapeType="1"/>
            </p:cNvSpPr>
            <p:nvPr/>
          </p:nvSpPr>
          <p:spPr bwMode="auto">
            <a:xfrm>
              <a:off x="5468839" y="3616762"/>
              <a:ext cx="0" cy="3318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09" name="Oval 85"/>
            <p:cNvSpPr>
              <a:spLocks noChangeArrowheads="1"/>
            </p:cNvSpPr>
            <p:nvPr/>
          </p:nvSpPr>
          <p:spPr bwMode="auto">
            <a:xfrm>
              <a:off x="5787393" y="3616762"/>
              <a:ext cx="318554" cy="33181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10" name="Line 86"/>
            <p:cNvSpPr>
              <a:spLocks noChangeShapeType="1"/>
            </p:cNvSpPr>
            <p:nvPr/>
          </p:nvSpPr>
          <p:spPr bwMode="auto">
            <a:xfrm>
              <a:off x="5828140" y="3799598"/>
              <a:ext cx="24076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11" name="Line 87"/>
            <p:cNvSpPr>
              <a:spLocks noChangeShapeType="1"/>
            </p:cNvSpPr>
            <p:nvPr/>
          </p:nvSpPr>
          <p:spPr bwMode="auto">
            <a:xfrm>
              <a:off x="5946671" y="3616762"/>
              <a:ext cx="0" cy="3318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12" name="Oval 88"/>
            <p:cNvSpPr>
              <a:spLocks noChangeArrowheads="1"/>
            </p:cNvSpPr>
            <p:nvPr/>
          </p:nvSpPr>
          <p:spPr bwMode="auto">
            <a:xfrm>
              <a:off x="5787393" y="3115657"/>
              <a:ext cx="318554" cy="3352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13" name="Line 89"/>
            <p:cNvSpPr>
              <a:spLocks noChangeShapeType="1"/>
            </p:cNvSpPr>
            <p:nvPr/>
          </p:nvSpPr>
          <p:spPr bwMode="auto">
            <a:xfrm>
              <a:off x="5828140" y="3298492"/>
              <a:ext cx="24076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14" name="Line 90"/>
            <p:cNvSpPr>
              <a:spLocks noChangeShapeType="1"/>
            </p:cNvSpPr>
            <p:nvPr/>
          </p:nvSpPr>
          <p:spPr bwMode="auto">
            <a:xfrm>
              <a:off x="5946671" y="3115657"/>
              <a:ext cx="0" cy="335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15" name="Oval 91"/>
            <p:cNvSpPr>
              <a:spLocks noChangeArrowheads="1"/>
            </p:cNvSpPr>
            <p:nvPr/>
          </p:nvSpPr>
          <p:spPr bwMode="auto">
            <a:xfrm>
              <a:off x="5787393" y="4117868"/>
              <a:ext cx="318554" cy="33181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16" name="Line 92"/>
            <p:cNvSpPr>
              <a:spLocks noChangeShapeType="1"/>
            </p:cNvSpPr>
            <p:nvPr/>
          </p:nvSpPr>
          <p:spPr bwMode="auto">
            <a:xfrm>
              <a:off x="5828140" y="4297319"/>
              <a:ext cx="24076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17" name="Line 93"/>
            <p:cNvSpPr>
              <a:spLocks noChangeShapeType="1"/>
            </p:cNvSpPr>
            <p:nvPr/>
          </p:nvSpPr>
          <p:spPr bwMode="auto">
            <a:xfrm>
              <a:off x="5946671" y="4117868"/>
              <a:ext cx="0" cy="3318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18" name="Rectangle 94"/>
            <p:cNvSpPr>
              <a:spLocks noChangeArrowheads="1"/>
            </p:cNvSpPr>
            <p:nvPr/>
          </p:nvSpPr>
          <p:spPr bwMode="auto">
            <a:xfrm>
              <a:off x="4987304" y="2783843"/>
              <a:ext cx="3041080" cy="283395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19" name="Oval 95"/>
            <p:cNvSpPr>
              <a:spLocks noChangeArrowheads="1"/>
            </p:cNvSpPr>
            <p:nvPr/>
          </p:nvSpPr>
          <p:spPr bwMode="auto">
            <a:xfrm>
              <a:off x="6654156" y="3115657"/>
              <a:ext cx="311146" cy="29118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1120" name="Group 96"/>
            <p:cNvGrpSpPr>
              <a:grpSpLocks/>
            </p:cNvGrpSpPr>
            <p:nvPr/>
          </p:nvGrpSpPr>
          <p:grpSpPr bwMode="auto">
            <a:xfrm>
              <a:off x="6691197" y="3210460"/>
              <a:ext cx="207430" cy="138821"/>
              <a:chOff x="1821" y="2886"/>
              <a:chExt cx="240" cy="180"/>
            </a:xfrm>
          </p:grpSpPr>
          <p:sp>
            <p:nvSpPr>
              <p:cNvPr id="1121" name="Line 97"/>
              <p:cNvSpPr>
                <a:spLocks noChangeShapeType="1"/>
              </p:cNvSpPr>
              <p:nvPr/>
            </p:nvSpPr>
            <p:spPr bwMode="auto">
              <a:xfrm>
                <a:off x="1821" y="2961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122" name="Line 98"/>
              <p:cNvSpPr>
                <a:spLocks noChangeShapeType="1"/>
              </p:cNvSpPr>
              <p:nvPr/>
            </p:nvSpPr>
            <p:spPr bwMode="auto">
              <a:xfrm>
                <a:off x="1956" y="2886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123" name="Oval 99"/>
            <p:cNvSpPr>
              <a:spLocks noChangeArrowheads="1"/>
            </p:cNvSpPr>
            <p:nvPr/>
          </p:nvSpPr>
          <p:spPr bwMode="auto">
            <a:xfrm>
              <a:off x="6668973" y="3630306"/>
              <a:ext cx="307443" cy="28779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1124" name="Group 100"/>
            <p:cNvGrpSpPr>
              <a:grpSpLocks/>
            </p:cNvGrpSpPr>
            <p:nvPr/>
          </p:nvGrpSpPr>
          <p:grpSpPr bwMode="auto">
            <a:xfrm>
              <a:off x="6706014" y="3721725"/>
              <a:ext cx="207430" cy="138819"/>
              <a:chOff x="1821" y="2886"/>
              <a:chExt cx="240" cy="180"/>
            </a:xfrm>
          </p:grpSpPr>
          <p:sp>
            <p:nvSpPr>
              <p:cNvPr id="1125" name="Line 101"/>
              <p:cNvSpPr>
                <a:spLocks noChangeShapeType="1"/>
              </p:cNvSpPr>
              <p:nvPr/>
            </p:nvSpPr>
            <p:spPr bwMode="auto">
              <a:xfrm>
                <a:off x="1821" y="2961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126" name="Line 102"/>
              <p:cNvSpPr>
                <a:spLocks noChangeShapeType="1"/>
              </p:cNvSpPr>
              <p:nvPr/>
            </p:nvSpPr>
            <p:spPr bwMode="auto">
              <a:xfrm>
                <a:off x="1956" y="2886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grpSp>
          <p:nvGrpSpPr>
            <p:cNvPr id="1127" name="Group 103"/>
            <p:cNvGrpSpPr>
              <a:grpSpLocks/>
            </p:cNvGrpSpPr>
            <p:nvPr/>
          </p:nvGrpSpPr>
          <p:grpSpPr bwMode="auto">
            <a:xfrm>
              <a:off x="7357938" y="3129200"/>
              <a:ext cx="348187" cy="1821587"/>
              <a:chOff x="8095" y="8500"/>
              <a:chExt cx="392" cy="1967"/>
            </a:xfrm>
          </p:grpSpPr>
          <p:sp>
            <p:nvSpPr>
              <p:cNvPr id="1128" name="Oval 104"/>
              <p:cNvSpPr>
                <a:spLocks noChangeArrowheads="1"/>
              </p:cNvSpPr>
              <p:nvPr/>
            </p:nvSpPr>
            <p:spPr bwMode="auto">
              <a:xfrm>
                <a:off x="8095" y="8500"/>
                <a:ext cx="348" cy="311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129" name="Line 105"/>
              <p:cNvSpPr>
                <a:spLocks noChangeShapeType="1"/>
              </p:cNvSpPr>
              <p:nvPr/>
            </p:nvSpPr>
            <p:spPr bwMode="auto">
              <a:xfrm>
                <a:off x="8153" y="8663"/>
                <a:ext cx="23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130" name="Oval 106"/>
              <p:cNvSpPr>
                <a:spLocks noChangeArrowheads="1"/>
              </p:cNvSpPr>
              <p:nvPr/>
            </p:nvSpPr>
            <p:spPr bwMode="auto">
              <a:xfrm>
                <a:off x="8139" y="9052"/>
                <a:ext cx="348" cy="31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131" name="Line 107"/>
              <p:cNvSpPr>
                <a:spLocks noChangeShapeType="1"/>
              </p:cNvSpPr>
              <p:nvPr/>
            </p:nvSpPr>
            <p:spPr bwMode="auto">
              <a:xfrm>
                <a:off x="8197" y="9216"/>
                <a:ext cx="23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132" name="Oval 108"/>
              <p:cNvSpPr>
                <a:spLocks noChangeArrowheads="1"/>
              </p:cNvSpPr>
              <p:nvPr/>
            </p:nvSpPr>
            <p:spPr bwMode="auto">
              <a:xfrm>
                <a:off x="8095" y="9603"/>
                <a:ext cx="348" cy="311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133" name="Line 109"/>
              <p:cNvSpPr>
                <a:spLocks noChangeShapeType="1"/>
              </p:cNvSpPr>
              <p:nvPr/>
            </p:nvSpPr>
            <p:spPr bwMode="auto">
              <a:xfrm>
                <a:off x="8153" y="9766"/>
                <a:ext cx="23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134" name="Oval 110"/>
              <p:cNvSpPr>
                <a:spLocks noChangeArrowheads="1"/>
              </p:cNvSpPr>
              <p:nvPr/>
            </p:nvSpPr>
            <p:spPr bwMode="auto">
              <a:xfrm>
                <a:off x="8139" y="10155"/>
                <a:ext cx="348" cy="31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135" name="Line 111"/>
              <p:cNvSpPr>
                <a:spLocks noChangeShapeType="1"/>
              </p:cNvSpPr>
              <p:nvPr/>
            </p:nvSpPr>
            <p:spPr bwMode="auto">
              <a:xfrm>
                <a:off x="8197" y="10319"/>
                <a:ext cx="23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136" name="Oval 112"/>
            <p:cNvSpPr>
              <a:spLocks noChangeArrowheads="1"/>
            </p:cNvSpPr>
            <p:nvPr/>
          </p:nvSpPr>
          <p:spPr bwMode="auto">
            <a:xfrm>
              <a:off x="6654156" y="4138183"/>
              <a:ext cx="311146" cy="29118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1137" name="Group 113"/>
            <p:cNvGrpSpPr>
              <a:grpSpLocks/>
            </p:cNvGrpSpPr>
            <p:nvPr/>
          </p:nvGrpSpPr>
          <p:grpSpPr bwMode="auto">
            <a:xfrm>
              <a:off x="6691197" y="4232987"/>
              <a:ext cx="207430" cy="138821"/>
              <a:chOff x="1821" y="2886"/>
              <a:chExt cx="240" cy="180"/>
            </a:xfrm>
          </p:grpSpPr>
          <p:sp>
            <p:nvSpPr>
              <p:cNvPr id="1138" name="Line 114"/>
              <p:cNvSpPr>
                <a:spLocks noChangeShapeType="1"/>
              </p:cNvSpPr>
              <p:nvPr/>
            </p:nvSpPr>
            <p:spPr bwMode="auto">
              <a:xfrm>
                <a:off x="1821" y="2961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139" name="Line 115"/>
              <p:cNvSpPr>
                <a:spLocks noChangeShapeType="1"/>
              </p:cNvSpPr>
              <p:nvPr/>
            </p:nvSpPr>
            <p:spPr bwMode="auto">
              <a:xfrm>
                <a:off x="1956" y="2886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140" name="Oval 116"/>
            <p:cNvSpPr>
              <a:spLocks noChangeArrowheads="1"/>
            </p:cNvSpPr>
            <p:nvPr/>
          </p:nvSpPr>
          <p:spPr bwMode="auto">
            <a:xfrm>
              <a:off x="6668973" y="4652832"/>
              <a:ext cx="307443" cy="28441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1141" name="Group 117"/>
            <p:cNvGrpSpPr>
              <a:grpSpLocks/>
            </p:cNvGrpSpPr>
            <p:nvPr/>
          </p:nvGrpSpPr>
          <p:grpSpPr bwMode="auto">
            <a:xfrm>
              <a:off x="6706014" y="4744252"/>
              <a:ext cx="207430" cy="138819"/>
              <a:chOff x="1821" y="2886"/>
              <a:chExt cx="240" cy="180"/>
            </a:xfrm>
          </p:grpSpPr>
          <p:sp>
            <p:nvSpPr>
              <p:cNvPr id="1142" name="Line 118"/>
              <p:cNvSpPr>
                <a:spLocks noChangeShapeType="1"/>
              </p:cNvSpPr>
              <p:nvPr/>
            </p:nvSpPr>
            <p:spPr bwMode="auto">
              <a:xfrm>
                <a:off x="1821" y="2961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143" name="Line 119"/>
              <p:cNvSpPr>
                <a:spLocks noChangeShapeType="1"/>
              </p:cNvSpPr>
              <p:nvPr/>
            </p:nvSpPr>
            <p:spPr bwMode="auto">
              <a:xfrm>
                <a:off x="1956" y="2886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144" name="Oval 120"/>
            <p:cNvSpPr>
              <a:spLocks noChangeArrowheads="1"/>
            </p:cNvSpPr>
            <p:nvPr/>
          </p:nvSpPr>
          <p:spPr bwMode="auto">
            <a:xfrm>
              <a:off x="7228295" y="2783843"/>
              <a:ext cx="640811" cy="233623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45" name="Arc 121"/>
            <p:cNvSpPr>
              <a:spLocks/>
            </p:cNvSpPr>
            <p:nvPr/>
          </p:nvSpPr>
          <p:spPr bwMode="auto">
            <a:xfrm flipV="1">
              <a:off x="7706125" y="2448645"/>
              <a:ext cx="162981" cy="83630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46" name="Text Box 122"/>
            <p:cNvSpPr txBox="1">
              <a:spLocks noChangeArrowheads="1"/>
            </p:cNvSpPr>
            <p:nvPr/>
          </p:nvSpPr>
          <p:spPr bwMode="auto">
            <a:xfrm>
              <a:off x="1259632" y="5805264"/>
              <a:ext cx="681142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r-TR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( ..... )   –   ( ..... )     =          ( ..... )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230" t="8314" r="56194" b="8133"/>
          <a:stretch>
            <a:fillRect/>
          </a:stretch>
        </p:blipFill>
        <p:spPr bwMode="auto">
          <a:xfrm>
            <a:off x="1331640" y="404664"/>
            <a:ext cx="5256584" cy="645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102" t="1909" r="36883" b="26172"/>
          <a:stretch>
            <a:fillRect/>
          </a:stretch>
        </p:blipFill>
        <p:spPr bwMode="auto">
          <a:xfrm>
            <a:off x="0" y="188640"/>
            <a:ext cx="9144000" cy="710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8698023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35"/>
          <p:cNvSpPr>
            <a:spLocks noChangeArrowheads="1" noChangeShapeType="1" noTextEdit="1"/>
          </p:cNvSpPr>
          <p:nvPr/>
        </p:nvSpPr>
        <p:spPr bwMode="auto">
          <a:xfrm>
            <a:off x="323850" y="1196950"/>
            <a:ext cx="333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S</a:t>
            </a:r>
          </a:p>
        </p:txBody>
      </p:sp>
      <p:sp>
        <p:nvSpPr>
          <p:cNvPr id="4" name="WordArt 36"/>
          <p:cNvSpPr>
            <a:spLocks noChangeArrowheads="1" noChangeShapeType="1" noTextEdit="1"/>
          </p:cNvSpPr>
          <p:nvPr/>
        </p:nvSpPr>
        <p:spPr bwMode="auto">
          <a:xfrm>
            <a:off x="684213" y="1196950"/>
            <a:ext cx="333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Arial Black"/>
              </a:rPr>
              <a:t>A</a:t>
            </a:r>
          </a:p>
        </p:txBody>
      </p:sp>
      <p:sp>
        <p:nvSpPr>
          <p:cNvPr id="5" name="WordArt 37"/>
          <p:cNvSpPr>
            <a:spLocks noChangeArrowheads="1" noChangeShapeType="1" noTextEdit="1"/>
          </p:cNvSpPr>
          <p:nvPr/>
        </p:nvSpPr>
        <p:spPr bwMode="auto">
          <a:xfrm>
            <a:off x="971550" y="1196950"/>
            <a:ext cx="333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Y</a:t>
            </a:r>
          </a:p>
        </p:txBody>
      </p:sp>
      <p:sp>
        <p:nvSpPr>
          <p:cNvPr id="6" name="WordArt 38"/>
          <p:cNvSpPr>
            <a:spLocks noChangeArrowheads="1" noChangeShapeType="1" noTextEdit="1"/>
          </p:cNvSpPr>
          <p:nvPr/>
        </p:nvSpPr>
        <p:spPr bwMode="auto">
          <a:xfrm>
            <a:off x="1331913" y="1196950"/>
            <a:ext cx="6477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Arial Black"/>
              </a:rPr>
              <a:t>MA</a:t>
            </a:r>
          </a:p>
        </p:txBody>
      </p:sp>
      <p:sp>
        <p:nvSpPr>
          <p:cNvPr id="7" name="WordArt 39"/>
          <p:cNvSpPr>
            <a:spLocks noChangeArrowheads="1" noChangeShapeType="1" noTextEdit="1"/>
          </p:cNvSpPr>
          <p:nvPr/>
        </p:nvSpPr>
        <p:spPr bwMode="auto">
          <a:xfrm>
            <a:off x="2124075" y="1196950"/>
            <a:ext cx="36036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Arial Black"/>
              </a:rPr>
              <a:t>P</a:t>
            </a:r>
          </a:p>
        </p:txBody>
      </p:sp>
      <p:sp>
        <p:nvSpPr>
          <p:cNvPr id="8" name="WordArt 40"/>
          <p:cNvSpPr>
            <a:spLocks noChangeArrowheads="1" noChangeShapeType="1" noTextEdit="1"/>
          </p:cNvSpPr>
          <p:nvPr/>
        </p:nvSpPr>
        <p:spPr bwMode="auto">
          <a:xfrm>
            <a:off x="2555875" y="1196950"/>
            <a:ext cx="36036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U</a:t>
            </a:r>
          </a:p>
        </p:txBody>
      </p:sp>
      <p:sp>
        <p:nvSpPr>
          <p:cNvPr id="9" name="WordArt 41"/>
          <p:cNvSpPr>
            <a:spLocks noChangeArrowheads="1" noChangeShapeType="1" noTextEdit="1"/>
          </p:cNvSpPr>
          <p:nvPr/>
        </p:nvSpPr>
        <p:spPr bwMode="auto">
          <a:xfrm>
            <a:off x="2987675" y="1196950"/>
            <a:ext cx="36036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Arial Black"/>
              </a:rPr>
              <a:t>L</a:t>
            </a:r>
          </a:p>
        </p:txBody>
      </p:sp>
      <p:sp>
        <p:nvSpPr>
          <p:cNvPr id="10" name="WordArt 42"/>
          <p:cNvSpPr>
            <a:spLocks noChangeArrowheads="1" noChangeShapeType="1" noTextEdit="1"/>
          </p:cNvSpPr>
          <p:nvPr/>
        </p:nvSpPr>
        <p:spPr bwMode="auto">
          <a:xfrm>
            <a:off x="3348038" y="1196950"/>
            <a:ext cx="36036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L</a:t>
            </a:r>
          </a:p>
        </p:txBody>
      </p:sp>
      <p:sp>
        <p:nvSpPr>
          <p:cNvPr id="11" name="WordArt 43"/>
          <p:cNvSpPr>
            <a:spLocks noChangeArrowheads="1" noChangeShapeType="1" noTextEdit="1"/>
          </p:cNvSpPr>
          <p:nvPr/>
        </p:nvSpPr>
        <p:spPr bwMode="auto">
          <a:xfrm>
            <a:off x="3779838" y="1196950"/>
            <a:ext cx="333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Arial Black"/>
              </a:rPr>
              <a:t>A</a:t>
            </a:r>
          </a:p>
        </p:txBody>
      </p:sp>
      <p:sp>
        <p:nvSpPr>
          <p:cNvPr id="12" name="WordArt 45"/>
          <p:cNvSpPr>
            <a:spLocks noChangeArrowheads="1" noChangeShapeType="1" noTextEdit="1"/>
          </p:cNvSpPr>
          <p:nvPr/>
        </p:nvSpPr>
        <p:spPr bwMode="auto">
          <a:xfrm>
            <a:off x="4211638" y="1196950"/>
            <a:ext cx="333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R</a:t>
            </a:r>
          </a:p>
        </p:txBody>
      </p:sp>
      <p:sp>
        <p:nvSpPr>
          <p:cNvPr id="13" name="WordArt 47"/>
          <p:cNvSpPr>
            <a:spLocks noChangeArrowheads="1" noChangeShapeType="1" noTextEdit="1"/>
          </p:cNvSpPr>
          <p:nvPr/>
        </p:nvSpPr>
        <p:spPr bwMode="auto">
          <a:xfrm>
            <a:off x="4643438" y="1196950"/>
            <a:ext cx="14446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Arial Black"/>
              </a:rPr>
              <a:t>I</a:t>
            </a:r>
          </a:p>
        </p:txBody>
      </p:sp>
      <p:sp>
        <p:nvSpPr>
          <p:cNvPr id="14" name="Rectangle 48"/>
          <p:cNvSpPr>
            <a:spLocks noChangeArrowheads="1"/>
          </p:cNvSpPr>
          <p:nvPr/>
        </p:nvSpPr>
        <p:spPr bwMode="auto">
          <a:xfrm>
            <a:off x="468313" y="3789337"/>
            <a:ext cx="2879725" cy="5762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5" name="Text Box 69"/>
          <p:cNvSpPr txBox="1">
            <a:spLocks noChangeArrowheads="1"/>
          </p:cNvSpPr>
          <p:nvPr/>
        </p:nvSpPr>
        <p:spPr bwMode="auto">
          <a:xfrm>
            <a:off x="395288" y="1987525"/>
            <a:ext cx="367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b="1" dirty="0"/>
              <a:t>Pullarla Toplama İşlemi:</a:t>
            </a:r>
          </a:p>
        </p:txBody>
      </p:sp>
      <p:sp>
        <p:nvSpPr>
          <p:cNvPr id="16" name="Text Box 70"/>
          <p:cNvSpPr txBox="1">
            <a:spLocks noChangeArrowheads="1"/>
          </p:cNvSpPr>
          <p:nvPr/>
        </p:nvSpPr>
        <p:spPr bwMode="auto">
          <a:xfrm>
            <a:off x="395288" y="2492350"/>
            <a:ext cx="8280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2400" b="1" dirty="0"/>
              <a:t>Tam sayıların pullarla toplama işleminde         sembolü + 1 sayısını,          sembolü – 1 sayısını temsil etmektedir.</a:t>
            </a:r>
          </a:p>
        </p:txBody>
      </p:sp>
      <p:grpSp>
        <p:nvGrpSpPr>
          <p:cNvPr id="17" name="Group 73"/>
          <p:cNvGrpSpPr>
            <a:grpSpLocks/>
          </p:cNvGrpSpPr>
          <p:nvPr/>
        </p:nvGrpSpPr>
        <p:grpSpPr bwMode="auto">
          <a:xfrm>
            <a:off x="6516688" y="2565375"/>
            <a:ext cx="360362" cy="360362"/>
            <a:chOff x="476" y="2750"/>
            <a:chExt cx="227" cy="227"/>
          </a:xfrm>
        </p:grpSpPr>
        <p:sp>
          <p:nvSpPr>
            <p:cNvPr id="18" name="Oval 74"/>
            <p:cNvSpPr>
              <a:spLocks noChangeArrowheads="1"/>
            </p:cNvSpPr>
            <p:nvPr/>
          </p:nvSpPr>
          <p:spPr bwMode="auto">
            <a:xfrm>
              <a:off x="476" y="2750"/>
              <a:ext cx="227" cy="227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9" name="Group 75"/>
            <p:cNvGrpSpPr>
              <a:grpSpLocks/>
            </p:cNvGrpSpPr>
            <p:nvPr/>
          </p:nvGrpSpPr>
          <p:grpSpPr bwMode="auto">
            <a:xfrm>
              <a:off x="521" y="2795"/>
              <a:ext cx="136" cy="136"/>
              <a:chOff x="521" y="2795"/>
              <a:chExt cx="136" cy="136"/>
            </a:xfrm>
          </p:grpSpPr>
          <p:sp>
            <p:nvSpPr>
              <p:cNvPr id="20" name="Line 76"/>
              <p:cNvSpPr>
                <a:spLocks noChangeShapeType="1"/>
              </p:cNvSpPr>
              <p:nvPr/>
            </p:nvSpPr>
            <p:spPr bwMode="auto">
              <a:xfrm>
                <a:off x="585" y="2795"/>
                <a:ext cx="0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1" name="Line 77"/>
              <p:cNvSpPr>
                <a:spLocks noChangeShapeType="1"/>
              </p:cNvSpPr>
              <p:nvPr/>
            </p:nvSpPr>
            <p:spPr bwMode="auto">
              <a:xfrm>
                <a:off x="521" y="2867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</p:grpSp>
      <p:grpSp>
        <p:nvGrpSpPr>
          <p:cNvPr id="22" name="Group 83"/>
          <p:cNvGrpSpPr>
            <a:grpSpLocks/>
          </p:cNvGrpSpPr>
          <p:nvPr/>
        </p:nvGrpSpPr>
        <p:grpSpPr bwMode="auto">
          <a:xfrm>
            <a:off x="2484438" y="2924150"/>
            <a:ext cx="360362" cy="360362"/>
            <a:chOff x="3606" y="1162"/>
            <a:chExt cx="227" cy="227"/>
          </a:xfrm>
        </p:grpSpPr>
        <p:sp>
          <p:nvSpPr>
            <p:cNvPr id="23" name="Oval 79"/>
            <p:cNvSpPr>
              <a:spLocks noChangeArrowheads="1"/>
            </p:cNvSpPr>
            <p:nvPr/>
          </p:nvSpPr>
          <p:spPr bwMode="auto">
            <a:xfrm>
              <a:off x="3606" y="1162"/>
              <a:ext cx="227" cy="227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4" name="Line 82"/>
            <p:cNvSpPr>
              <a:spLocks noChangeShapeType="1"/>
            </p:cNvSpPr>
            <p:nvPr/>
          </p:nvSpPr>
          <p:spPr bwMode="auto">
            <a:xfrm>
              <a:off x="3651" y="1279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25" name="Group 84"/>
          <p:cNvGrpSpPr>
            <a:grpSpLocks/>
          </p:cNvGrpSpPr>
          <p:nvPr/>
        </p:nvGrpSpPr>
        <p:grpSpPr bwMode="auto">
          <a:xfrm>
            <a:off x="611188" y="3860775"/>
            <a:ext cx="360362" cy="360362"/>
            <a:chOff x="476" y="2750"/>
            <a:chExt cx="227" cy="227"/>
          </a:xfrm>
        </p:grpSpPr>
        <p:sp>
          <p:nvSpPr>
            <p:cNvPr id="26" name="Oval 85"/>
            <p:cNvSpPr>
              <a:spLocks noChangeArrowheads="1"/>
            </p:cNvSpPr>
            <p:nvPr/>
          </p:nvSpPr>
          <p:spPr bwMode="auto">
            <a:xfrm>
              <a:off x="476" y="2750"/>
              <a:ext cx="227" cy="227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27" name="Group 86"/>
            <p:cNvGrpSpPr>
              <a:grpSpLocks/>
            </p:cNvGrpSpPr>
            <p:nvPr/>
          </p:nvGrpSpPr>
          <p:grpSpPr bwMode="auto">
            <a:xfrm>
              <a:off x="521" y="2795"/>
              <a:ext cx="136" cy="136"/>
              <a:chOff x="521" y="2795"/>
              <a:chExt cx="136" cy="136"/>
            </a:xfrm>
          </p:grpSpPr>
          <p:sp>
            <p:nvSpPr>
              <p:cNvPr id="28" name="Line 87"/>
              <p:cNvSpPr>
                <a:spLocks noChangeShapeType="1"/>
              </p:cNvSpPr>
              <p:nvPr/>
            </p:nvSpPr>
            <p:spPr bwMode="auto">
              <a:xfrm>
                <a:off x="585" y="2795"/>
                <a:ext cx="0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Line 88"/>
              <p:cNvSpPr>
                <a:spLocks noChangeShapeType="1"/>
              </p:cNvSpPr>
              <p:nvPr/>
            </p:nvSpPr>
            <p:spPr bwMode="auto">
              <a:xfrm>
                <a:off x="521" y="2867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</p:grpSp>
      <p:grpSp>
        <p:nvGrpSpPr>
          <p:cNvPr id="30" name="Group 89"/>
          <p:cNvGrpSpPr>
            <a:grpSpLocks/>
          </p:cNvGrpSpPr>
          <p:nvPr/>
        </p:nvGrpSpPr>
        <p:grpSpPr bwMode="auto">
          <a:xfrm>
            <a:off x="1187450" y="3860775"/>
            <a:ext cx="360363" cy="360362"/>
            <a:chOff x="476" y="2750"/>
            <a:chExt cx="227" cy="227"/>
          </a:xfrm>
        </p:grpSpPr>
        <p:sp>
          <p:nvSpPr>
            <p:cNvPr id="31" name="Oval 90"/>
            <p:cNvSpPr>
              <a:spLocks noChangeArrowheads="1"/>
            </p:cNvSpPr>
            <p:nvPr/>
          </p:nvSpPr>
          <p:spPr bwMode="auto">
            <a:xfrm>
              <a:off x="476" y="2750"/>
              <a:ext cx="227" cy="227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32" name="Group 91"/>
            <p:cNvGrpSpPr>
              <a:grpSpLocks/>
            </p:cNvGrpSpPr>
            <p:nvPr/>
          </p:nvGrpSpPr>
          <p:grpSpPr bwMode="auto">
            <a:xfrm>
              <a:off x="521" y="2795"/>
              <a:ext cx="136" cy="136"/>
              <a:chOff x="521" y="2795"/>
              <a:chExt cx="136" cy="136"/>
            </a:xfrm>
          </p:grpSpPr>
          <p:sp>
            <p:nvSpPr>
              <p:cNvPr id="33" name="Line 92"/>
              <p:cNvSpPr>
                <a:spLocks noChangeShapeType="1"/>
              </p:cNvSpPr>
              <p:nvPr/>
            </p:nvSpPr>
            <p:spPr bwMode="auto">
              <a:xfrm>
                <a:off x="585" y="2795"/>
                <a:ext cx="0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Line 93"/>
              <p:cNvSpPr>
                <a:spLocks noChangeShapeType="1"/>
              </p:cNvSpPr>
              <p:nvPr/>
            </p:nvSpPr>
            <p:spPr bwMode="auto">
              <a:xfrm>
                <a:off x="521" y="2867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</p:grpSp>
      <p:grpSp>
        <p:nvGrpSpPr>
          <p:cNvPr id="35" name="Group 99"/>
          <p:cNvGrpSpPr>
            <a:grpSpLocks/>
          </p:cNvGrpSpPr>
          <p:nvPr/>
        </p:nvGrpSpPr>
        <p:grpSpPr bwMode="auto">
          <a:xfrm>
            <a:off x="1763713" y="3860775"/>
            <a:ext cx="360362" cy="360362"/>
            <a:chOff x="476" y="2750"/>
            <a:chExt cx="227" cy="227"/>
          </a:xfrm>
        </p:grpSpPr>
        <p:sp>
          <p:nvSpPr>
            <p:cNvPr id="36" name="Oval 100"/>
            <p:cNvSpPr>
              <a:spLocks noChangeArrowheads="1"/>
            </p:cNvSpPr>
            <p:nvPr/>
          </p:nvSpPr>
          <p:spPr bwMode="auto">
            <a:xfrm>
              <a:off x="476" y="2750"/>
              <a:ext cx="227" cy="227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37" name="Group 101"/>
            <p:cNvGrpSpPr>
              <a:grpSpLocks/>
            </p:cNvGrpSpPr>
            <p:nvPr/>
          </p:nvGrpSpPr>
          <p:grpSpPr bwMode="auto">
            <a:xfrm>
              <a:off x="521" y="2795"/>
              <a:ext cx="136" cy="136"/>
              <a:chOff x="521" y="2795"/>
              <a:chExt cx="136" cy="136"/>
            </a:xfrm>
          </p:grpSpPr>
          <p:sp>
            <p:nvSpPr>
              <p:cNvPr id="38" name="Line 102"/>
              <p:cNvSpPr>
                <a:spLocks noChangeShapeType="1"/>
              </p:cNvSpPr>
              <p:nvPr/>
            </p:nvSpPr>
            <p:spPr bwMode="auto">
              <a:xfrm>
                <a:off x="585" y="2795"/>
                <a:ext cx="0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9" name="Line 103"/>
              <p:cNvSpPr>
                <a:spLocks noChangeShapeType="1"/>
              </p:cNvSpPr>
              <p:nvPr/>
            </p:nvSpPr>
            <p:spPr bwMode="auto">
              <a:xfrm>
                <a:off x="521" y="2867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</p:grpSp>
      <p:grpSp>
        <p:nvGrpSpPr>
          <p:cNvPr id="40" name="Group 104"/>
          <p:cNvGrpSpPr>
            <a:grpSpLocks/>
          </p:cNvGrpSpPr>
          <p:nvPr/>
        </p:nvGrpSpPr>
        <p:grpSpPr bwMode="auto">
          <a:xfrm>
            <a:off x="2339975" y="3860775"/>
            <a:ext cx="360363" cy="360362"/>
            <a:chOff x="476" y="2750"/>
            <a:chExt cx="227" cy="227"/>
          </a:xfrm>
        </p:grpSpPr>
        <p:sp>
          <p:nvSpPr>
            <p:cNvPr id="41" name="Oval 105"/>
            <p:cNvSpPr>
              <a:spLocks noChangeArrowheads="1"/>
            </p:cNvSpPr>
            <p:nvPr/>
          </p:nvSpPr>
          <p:spPr bwMode="auto">
            <a:xfrm>
              <a:off x="476" y="2750"/>
              <a:ext cx="227" cy="227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42" name="Group 106"/>
            <p:cNvGrpSpPr>
              <a:grpSpLocks/>
            </p:cNvGrpSpPr>
            <p:nvPr/>
          </p:nvGrpSpPr>
          <p:grpSpPr bwMode="auto">
            <a:xfrm>
              <a:off x="521" y="2795"/>
              <a:ext cx="136" cy="136"/>
              <a:chOff x="521" y="2795"/>
              <a:chExt cx="136" cy="136"/>
            </a:xfrm>
          </p:grpSpPr>
          <p:sp>
            <p:nvSpPr>
              <p:cNvPr id="43" name="Line 107"/>
              <p:cNvSpPr>
                <a:spLocks noChangeShapeType="1"/>
              </p:cNvSpPr>
              <p:nvPr/>
            </p:nvSpPr>
            <p:spPr bwMode="auto">
              <a:xfrm>
                <a:off x="585" y="2795"/>
                <a:ext cx="0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Line 108"/>
              <p:cNvSpPr>
                <a:spLocks noChangeShapeType="1"/>
              </p:cNvSpPr>
              <p:nvPr/>
            </p:nvSpPr>
            <p:spPr bwMode="auto">
              <a:xfrm>
                <a:off x="521" y="2867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</p:grpSp>
      <p:grpSp>
        <p:nvGrpSpPr>
          <p:cNvPr id="45" name="Group 109"/>
          <p:cNvGrpSpPr>
            <a:grpSpLocks/>
          </p:cNvGrpSpPr>
          <p:nvPr/>
        </p:nvGrpSpPr>
        <p:grpSpPr bwMode="auto">
          <a:xfrm>
            <a:off x="2843213" y="3860775"/>
            <a:ext cx="360362" cy="360362"/>
            <a:chOff x="476" y="2750"/>
            <a:chExt cx="227" cy="227"/>
          </a:xfrm>
        </p:grpSpPr>
        <p:sp>
          <p:nvSpPr>
            <p:cNvPr id="46" name="Oval 110"/>
            <p:cNvSpPr>
              <a:spLocks noChangeArrowheads="1"/>
            </p:cNvSpPr>
            <p:nvPr/>
          </p:nvSpPr>
          <p:spPr bwMode="auto">
            <a:xfrm>
              <a:off x="476" y="2750"/>
              <a:ext cx="227" cy="227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47" name="Group 111"/>
            <p:cNvGrpSpPr>
              <a:grpSpLocks/>
            </p:cNvGrpSpPr>
            <p:nvPr/>
          </p:nvGrpSpPr>
          <p:grpSpPr bwMode="auto">
            <a:xfrm>
              <a:off x="521" y="2795"/>
              <a:ext cx="136" cy="136"/>
              <a:chOff x="521" y="2795"/>
              <a:chExt cx="136" cy="136"/>
            </a:xfrm>
          </p:grpSpPr>
          <p:sp>
            <p:nvSpPr>
              <p:cNvPr id="48" name="Line 112"/>
              <p:cNvSpPr>
                <a:spLocks noChangeShapeType="1"/>
              </p:cNvSpPr>
              <p:nvPr/>
            </p:nvSpPr>
            <p:spPr bwMode="auto">
              <a:xfrm>
                <a:off x="585" y="2795"/>
                <a:ext cx="0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" name="Line 113"/>
              <p:cNvSpPr>
                <a:spLocks noChangeShapeType="1"/>
              </p:cNvSpPr>
              <p:nvPr/>
            </p:nvSpPr>
            <p:spPr bwMode="auto">
              <a:xfrm>
                <a:off x="521" y="2867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50" name="Text Box 114"/>
          <p:cNvSpPr txBox="1">
            <a:spLocks noChangeArrowheads="1"/>
          </p:cNvSpPr>
          <p:nvPr/>
        </p:nvSpPr>
        <p:spPr bwMode="auto">
          <a:xfrm>
            <a:off x="3635375" y="3789337"/>
            <a:ext cx="320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2400" b="1"/>
              <a:t>İfadesi +5 sayısını,</a:t>
            </a:r>
          </a:p>
        </p:txBody>
      </p:sp>
      <p:sp>
        <p:nvSpPr>
          <p:cNvPr id="51" name="Rectangle 115"/>
          <p:cNvSpPr>
            <a:spLocks noChangeArrowheads="1"/>
          </p:cNvSpPr>
          <p:nvPr/>
        </p:nvSpPr>
        <p:spPr bwMode="auto">
          <a:xfrm>
            <a:off x="468313" y="4652937"/>
            <a:ext cx="2303462" cy="5762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2" name="Text Box 141"/>
          <p:cNvSpPr txBox="1">
            <a:spLocks noChangeArrowheads="1"/>
          </p:cNvSpPr>
          <p:nvPr/>
        </p:nvSpPr>
        <p:spPr bwMode="auto">
          <a:xfrm>
            <a:off x="2987675" y="4652937"/>
            <a:ext cx="5761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2400" b="1"/>
              <a:t>İfadesi -4 sayısını gösterir.</a:t>
            </a:r>
          </a:p>
        </p:txBody>
      </p:sp>
      <p:grpSp>
        <p:nvGrpSpPr>
          <p:cNvPr id="53" name="Group 142"/>
          <p:cNvGrpSpPr>
            <a:grpSpLocks/>
          </p:cNvGrpSpPr>
          <p:nvPr/>
        </p:nvGrpSpPr>
        <p:grpSpPr bwMode="auto">
          <a:xfrm>
            <a:off x="611188" y="4724375"/>
            <a:ext cx="360362" cy="360362"/>
            <a:chOff x="3606" y="1162"/>
            <a:chExt cx="227" cy="227"/>
          </a:xfrm>
        </p:grpSpPr>
        <p:sp>
          <p:nvSpPr>
            <p:cNvPr id="54" name="Oval 143"/>
            <p:cNvSpPr>
              <a:spLocks noChangeArrowheads="1"/>
            </p:cNvSpPr>
            <p:nvPr/>
          </p:nvSpPr>
          <p:spPr bwMode="auto">
            <a:xfrm>
              <a:off x="3606" y="1162"/>
              <a:ext cx="227" cy="227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5" name="Line 144"/>
            <p:cNvSpPr>
              <a:spLocks noChangeShapeType="1"/>
            </p:cNvSpPr>
            <p:nvPr/>
          </p:nvSpPr>
          <p:spPr bwMode="auto">
            <a:xfrm>
              <a:off x="3651" y="1279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56" name="Group 145"/>
          <p:cNvGrpSpPr>
            <a:grpSpLocks/>
          </p:cNvGrpSpPr>
          <p:nvPr/>
        </p:nvGrpSpPr>
        <p:grpSpPr bwMode="auto">
          <a:xfrm>
            <a:off x="1116013" y="4724375"/>
            <a:ext cx="360362" cy="360362"/>
            <a:chOff x="3606" y="1162"/>
            <a:chExt cx="227" cy="227"/>
          </a:xfrm>
        </p:grpSpPr>
        <p:sp>
          <p:nvSpPr>
            <p:cNvPr id="57" name="Oval 146"/>
            <p:cNvSpPr>
              <a:spLocks noChangeArrowheads="1"/>
            </p:cNvSpPr>
            <p:nvPr/>
          </p:nvSpPr>
          <p:spPr bwMode="auto">
            <a:xfrm>
              <a:off x="3606" y="1162"/>
              <a:ext cx="227" cy="227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8" name="Line 147"/>
            <p:cNvSpPr>
              <a:spLocks noChangeShapeType="1"/>
            </p:cNvSpPr>
            <p:nvPr/>
          </p:nvSpPr>
          <p:spPr bwMode="auto">
            <a:xfrm>
              <a:off x="3651" y="1279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59" name="Group 148"/>
          <p:cNvGrpSpPr>
            <a:grpSpLocks/>
          </p:cNvGrpSpPr>
          <p:nvPr/>
        </p:nvGrpSpPr>
        <p:grpSpPr bwMode="auto">
          <a:xfrm>
            <a:off x="1692275" y="4724375"/>
            <a:ext cx="360363" cy="360362"/>
            <a:chOff x="3606" y="1162"/>
            <a:chExt cx="227" cy="227"/>
          </a:xfrm>
        </p:grpSpPr>
        <p:sp>
          <p:nvSpPr>
            <p:cNvPr id="60" name="Oval 149"/>
            <p:cNvSpPr>
              <a:spLocks noChangeArrowheads="1"/>
            </p:cNvSpPr>
            <p:nvPr/>
          </p:nvSpPr>
          <p:spPr bwMode="auto">
            <a:xfrm>
              <a:off x="3606" y="1162"/>
              <a:ext cx="227" cy="227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" name="Line 150"/>
            <p:cNvSpPr>
              <a:spLocks noChangeShapeType="1"/>
            </p:cNvSpPr>
            <p:nvPr/>
          </p:nvSpPr>
          <p:spPr bwMode="auto">
            <a:xfrm>
              <a:off x="3651" y="1279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62" name="Group 151"/>
          <p:cNvGrpSpPr>
            <a:grpSpLocks/>
          </p:cNvGrpSpPr>
          <p:nvPr/>
        </p:nvGrpSpPr>
        <p:grpSpPr bwMode="auto">
          <a:xfrm>
            <a:off x="2195513" y="4724375"/>
            <a:ext cx="360362" cy="360362"/>
            <a:chOff x="3606" y="1162"/>
            <a:chExt cx="227" cy="227"/>
          </a:xfrm>
        </p:grpSpPr>
        <p:sp>
          <p:nvSpPr>
            <p:cNvPr id="63" name="Oval 152"/>
            <p:cNvSpPr>
              <a:spLocks noChangeArrowheads="1"/>
            </p:cNvSpPr>
            <p:nvPr/>
          </p:nvSpPr>
          <p:spPr bwMode="auto">
            <a:xfrm>
              <a:off x="3606" y="1162"/>
              <a:ext cx="227" cy="227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4" name="Line 153"/>
            <p:cNvSpPr>
              <a:spLocks noChangeShapeType="1"/>
            </p:cNvSpPr>
            <p:nvPr/>
          </p:nvSpPr>
          <p:spPr bwMode="auto">
            <a:xfrm>
              <a:off x="3651" y="1279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50"/>
                            </p:stCondLst>
                            <p:childTnLst>
                              <p:par>
                                <p:cTn id="5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"/>
                            </p:stCondLst>
                            <p:childTnLst>
                              <p:par>
                                <p:cTn id="6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350"/>
                            </p:stCondLst>
                            <p:childTnLst>
                              <p:par>
                                <p:cTn id="6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50" grpId="0"/>
      <p:bldP spid="51" grpId="0" animBg="1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ChangeArrowheads="1"/>
          </p:cNvSpPr>
          <p:nvPr/>
        </p:nvSpPr>
        <p:spPr bwMode="auto">
          <a:xfrm>
            <a:off x="3030538" y="1412875"/>
            <a:ext cx="100965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3132138" y="1484313"/>
            <a:ext cx="360362" cy="360362"/>
            <a:chOff x="476" y="2750"/>
            <a:chExt cx="227" cy="227"/>
          </a:xfrm>
        </p:grpSpPr>
        <p:sp>
          <p:nvSpPr>
            <p:cNvPr id="4" name="Oval 35"/>
            <p:cNvSpPr>
              <a:spLocks noChangeArrowheads="1"/>
            </p:cNvSpPr>
            <p:nvPr/>
          </p:nvSpPr>
          <p:spPr bwMode="auto">
            <a:xfrm>
              <a:off x="476" y="2750"/>
              <a:ext cx="227" cy="227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5" name="Group 36"/>
            <p:cNvGrpSpPr>
              <a:grpSpLocks/>
            </p:cNvGrpSpPr>
            <p:nvPr/>
          </p:nvGrpSpPr>
          <p:grpSpPr bwMode="auto">
            <a:xfrm>
              <a:off x="521" y="2795"/>
              <a:ext cx="136" cy="136"/>
              <a:chOff x="521" y="2795"/>
              <a:chExt cx="136" cy="136"/>
            </a:xfrm>
          </p:grpSpPr>
          <p:sp>
            <p:nvSpPr>
              <p:cNvPr id="6" name="Line 37"/>
              <p:cNvSpPr>
                <a:spLocks noChangeShapeType="1"/>
              </p:cNvSpPr>
              <p:nvPr/>
            </p:nvSpPr>
            <p:spPr bwMode="auto">
              <a:xfrm>
                <a:off x="585" y="2795"/>
                <a:ext cx="0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" name="Line 38"/>
              <p:cNvSpPr>
                <a:spLocks noChangeShapeType="1"/>
              </p:cNvSpPr>
              <p:nvPr/>
            </p:nvSpPr>
            <p:spPr bwMode="auto">
              <a:xfrm>
                <a:off x="521" y="2867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8" name="Text Box 81"/>
          <p:cNvSpPr txBox="1">
            <a:spLocks noChangeArrowheads="1"/>
          </p:cNvSpPr>
          <p:nvPr/>
        </p:nvSpPr>
        <p:spPr bwMode="auto">
          <a:xfrm>
            <a:off x="539750" y="1412875"/>
            <a:ext cx="828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2400" b="1" dirty="0"/>
              <a:t>Model üzerinde                 çiftleri sıfır olarak kabul</a:t>
            </a:r>
          </a:p>
        </p:txBody>
      </p:sp>
      <p:grpSp>
        <p:nvGrpSpPr>
          <p:cNvPr id="9" name="Group 147"/>
          <p:cNvGrpSpPr>
            <a:grpSpLocks/>
          </p:cNvGrpSpPr>
          <p:nvPr/>
        </p:nvGrpSpPr>
        <p:grpSpPr bwMode="auto">
          <a:xfrm>
            <a:off x="3563938" y="1484313"/>
            <a:ext cx="360362" cy="360362"/>
            <a:chOff x="3606" y="1162"/>
            <a:chExt cx="227" cy="227"/>
          </a:xfrm>
        </p:grpSpPr>
        <p:sp>
          <p:nvSpPr>
            <p:cNvPr id="10" name="Oval 148"/>
            <p:cNvSpPr>
              <a:spLocks noChangeArrowheads="1"/>
            </p:cNvSpPr>
            <p:nvPr/>
          </p:nvSpPr>
          <p:spPr bwMode="auto">
            <a:xfrm>
              <a:off x="3606" y="1162"/>
              <a:ext cx="227" cy="227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" name="Line 149"/>
            <p:cNvSpPr>
              <a:spLocks noChangeShapeType="1"/>
            </p:cNvSpPr>
            <p:nvPr/>
          </p:nvSpPr>
          <p:spPr bwMode="auto">
            <a:xfrm>
              <a:off x="3651" y="1279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2" name="Text Box 150"/>
          <p:cNvSpPr txBox="1">
            <a:spLocks noChangeArrowheads="1"/>
          </p:cNvSpPr>
          <p:nvPr/>
        </p:nvSpPr>
        <p:spPr bwMode="auto">
          <a:xfrm>
            <a:off x="539750" y="3573463"/>
            <a:ext cx="6985000" cy="5889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3200" b="1"/>
              <a:t>Burası çok önemli !!!</a:t>
            </a:r>
          </a:p>
        </p:txBody>
      </p:sp>
      <p:sp>
        <p:nvSpPr>
          <p:cNvPr id="13" name="Rectangle 151"/>
          <p:cNvSpPr>
            <a:spLocks noChangeArrowheads="1"/>
          </p:cNvSpPr>
          <p:nvPr/>
        </p:nvSpPr>
        <p:spPr bwMode="auto">
          <a:xfrm>
            <a:off x="484188" y="2060575"/>
            <a:ext cx="7138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b="1"/>
              <a:t> edeceğiz. Bu ikiliyi işlemlerimizde kullanacağız.</a:t>
            </a:r>
          </a:p>
        </p:txBody>
      </p:sp>
      <p:grpSp>
        <p:nvGrpSpPr>
          <p:cNvPr id="15" name="14 Grup"/>
          <p:cNvGrpSpPr/>
          <p:nvPr/>
        </p:nvGrpSpPr>
        <p:grpSpPr>
          <a:xfrm>
            <a:off x="2548658" y="5332834"/>
            <a:ext cx="1160170" cy="516632"/>
            <a:chOff x="1763688" y="1916832"/>
            <a:chExt cx="1160170" cy="516632"/>
          </a:xfrm>
        </p:grpSpPr>
        <p:grpSp>
          <p:nvGrpSpPr>
            <p:cNvPr id="16" name="Group 92"/>
            <p:cNvGrpSpPr>
              <a:grpSpLocks/>
            </p:cNvGrpSpPr>
            <p:nvPr/>
          </p:nvGrpSpPr>
          <p:grpSpPr bwMode="auto">
            <a:xfrm>
              <a:off x="1763688" y="1916832"/>
              <a:ext cx="379189" cy="516632"/>
              <a:chOff x="3267" y="6237"/>
              <a:chExt cx="360" cy="360"/>
            </a:xfrm>
          </p:grpSpPr>
          <p:sp>
            <p:nvSpPr>
              <p:cNvPr id="20" name="Oval 93"/>
              <p:cNvSpPr>
                <a:spLocks noChangeArrowheads="1"/>
              </p:cNvSpPr>
              <p:nvPr/>
            </p:nvSpPr>
            <p:spPr bwMode="auto">
              <a:xfrm>
                <a:off x="3267" y="6237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21" name="Line 94"/>
              <p:cNvSpPr>
                <a:spLocks noChangeShapeType="1"/>
              </p:cNvSpPr>
              <p:nvPr/>
            </p:nvSpPr>
            <p:spPr bwMode="auto">
              <a:xfrm>
                <a:off x="3312" y="6432"/>
                <a:ext cx="2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22" name="Line 95"/>
              <p:cNvSpPr>
                <a:spLocks noChangeShapeType="1"/>
              </p:cNvSpPr>
              <p:nvPr/>
            </p:nvSpPr>
            <p:spPr bwMode="auto">
              <a:xfrm>
                <a:off x="3447" y="6237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grpSp>
          <p:nvGrpSpPr>
            <p:cNvPr id="17" name="Group 96"/>
            <p:cNvGrpSpPr>
              <a:grpSpLocks/>
            </p:cNvGrpSpPr>
            <p:nvPr/>
          </p:nvGrpSpPr>
          <p:grpSpPr bwMode="auto">
            <a:xfrm>
              <a:off x="2236788" y="1991122"/>
              <a:ext cx="687070" cy="400050"/>
              <a:chOff x="1572" y="6792"/>
              <a:chExt cx="1082" cy="630"/>
            </a:xfrm>
          </p:grpSpPr>
          <p:sp>
            <p:nvSpPr>
              <p:cNvPr id="18" name="Text Box 97"/>
              <p:cNvSpPr txBox="1">
                <a:spLocks noChangeArrowheads="1"/>
              </p:cNvSpPr>
              <p:nvPr/>
            </p:nvSpPr>
            <p:spPr bwMode="auto">
              <a:xfrm>
                <a:off x="1932" y="6792"/>
                <a:ext cx="722" cy="6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r-TR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+1</a:t>
                </a:r>
                <a:endParaRPr kumimoji="0" lang="tr-T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Line 98"/>
              <p:cNvSpPr>
                <a:spLocks noChangeShapeType="1"/>
              </p:cNvSpPr>
              <p:nvPr/>
            </p:nvSpPr>
            <p:spPr bwMode="auto">
              <a:xfrm>
                <a:off x="1572" y="704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  <p:grpSp>
        <p:nvGrpSpPr>
          <p:cNvPr id="23" name="22 Grup"/>
          <p:cNvGrpSpPr/>
          <p:nvPr/>
        </p:nvGrpSpPr>
        <p:grpSpPr>
          <a:xfrm>
            <a:off x="1115616" y="5301208"/>
            <a:ext cx="1094477" cy="535682"/>
            <a:chOff x="474662" y="2029222"/>
            <a:chExt cx="1094477" cy="535682"/>
          </a:xfrm>
        </p:grpSpPr>
        <p:grpSp>
          <p:nvGrpSpPr>
            <p:cNvPr id="24" name="Group 99"/>
            <p:cNvGrpSpPr>
              <a:grpSpLocks/>
            </p:cNvGrpSpPr>
            <p:nvPr/>
          </p:nvGrpSpPr>
          <p:grpSpPr bwMode="auto">
            <a:xfrm>
              <a:off x="474662" y="2029222"/>
              <a:ext cx="424930" cy="535682"/>
              <a:chOff x="1107" y="6867"/>
              <a:chExt cx="360" cy="360"/>
            </a:xfrm>
          </p:grpSpPr>
          <p:sp>
            <p:nvSpPr>
              <p:cNvPr id="28" name="Oval 100"/>
              <p:cNvSpPr>
                <a:spLocks noChangeArrowheads="1"/>
              </p:cNvSpPr>
              <p:nvPr/>
            </p:nvSpPr>
            <p:spPr bwMode="auto">
              <a:xfrm>
                <a:off x="1107" y="6867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29" name="Line 101"/>
              <p:cNvSpPr>
                <a:spLocks noChangeShapeType="1"/>
              </p:cNvSpPr>
              <p:nvPr/>
            </p:nvSpPr>
            <p:spPr bwMode="auto">
              <a:xfrm>
                <a:off x="1152" y="7062"/>
                <a:ext cx="2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grpSp>
          <p:nvGrpSpPr>
            <p:cNvPr id="25" name="Group 102"/>
            <p:cNvGrpSpPr>
              <a:grpSpLocks/>
            </p:cNvGrpSpPr>
            <p:nvPr/>
          </p:nvGrpSpPr>
          <p:grpSpPr bwMode="auto">
            <a:xfrm>
              <a:off x="899592" y="2132856"/>
              <a:ext cx="669547" cy="400361"/>
              <a:chOff x="1572" y="6792"/>
              <a:chExt cx="1055" cy="644"/>
            </a:xfrm>
          </p:grpSpPr>
          <p:sp>
            <p:nvSpPr>
              <p:cNvPr id="26" name="Text Box 103"/>
              <p:cNvSpPr txBox="1">
                <a:spLocks noChangeArrowheads="1"/>
              </p:cNvSpPr>
              <p:nvPr/>
            </p:nvSpPr>
            <p:spPr bwMode="auto">
              <a:xfrm>
                <a:off x="1932" y="6792"/>
                <a:ext cx="695" cy="6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tr-TR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–1</a:t>
                </a:r>
                <a:endParaRPr kumimoji="0" lang="tr-T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" name="Line 104"/>
              <p:cNvSpPr>
                <a:spLocks noChangeShapeType="1"/>
              </p:cNvSpPr>
              <p:nvPr/>
            </p:nvSpPr>
            <p:spPr bwMode="auto">
              <a:xfrm>
                <a:off x="1572" y="704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12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052736"/>
            <a:ext cx="93592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04800" algn="l"/>
              </a:tabLst>
            </a:pPr>
            <a:r>
              <a:rPr kumimoji="0" lang="tr-TR" sz="3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SAYMA PULLARI İLE TOPLAMA İŞLEMİ </a:t>
            </a:r>
            <a:endParaRPr kumimoji="0" lang="tr-TR" sz="36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37" name="Text Box 105"/>
          <p:cNvSpPr txBox="1">
            <a:spLocks noChangeArrowheads="1"/>
          </p:cNvSpPr>
          <p:nvPr/>
        </p:nvSpPr>
        <p:spPr bwMode="auto">
          <a:xfrm>
            <a:off x="1475656" y="5517232"/>
            <a:ext cx="59766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 ..... )   +   ( ..... )     =          ( ..... )  </a:t>
            </a:r>
          </a:p>
        </p:txBody>
      </p:sp>
      <p:grpSp>
        <p:nvGrpSpPr>
          <p:cNvPr id="164" name="163 Grup"/>
          <p:cNvGrpSpPr/>
          <p:nvPr/>
        </p:nvGrpSpPr>
        <p:grpSpPr>
          <a:xfrm>
            <a:off x="3032355" y="2924944"/>
            <a:ext cx="605436" cy="2138638"/>
            <a:chOff x="1736211" y="2924944"/>
            <a:chExt cx="605436" cy="2138638"/>
          </a:xfrm>
        </p:grpSpPr>
        <p:sp>
          <p:nvSpPr>
            <p:cNvPr id="18538" name="Oval 106"/>
            <p:cNvSpPr>
              <a:spLocks noChangeArrowheads="1"/>
            </p:cNvSpPr>
            <p:nvPr/>
          </p:nvSpPr>
          <p:spPr bwMode="auto">
            <a:xfrm>
              <a:off x="1736211" y="3400197"/>
              <a:ext cx="605436" cy="166338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539" name="Arc 107"/>
            <p:cNvSpPr>
              <a:spLocks/>
            </p:cNvSpPr>
            <p:nvPr/>
          </p:nvSpPr>
          <p:spPr bwMode="auto">
            <a:xfrm flipH="1">
              <a:off x="1938023" y="2924944"/>
              <a:ext cx="403624" cy="71287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18545" name="Group 113"/>
            <p:cNvGrpSpPr>
              <a:grpSpLocks/>
            </p:cNvGrpSpPr>
            <p:nvPr/>
          </p:nvGrpSpPr>
          <p:grpSpPr bwMode="auto">
            <a:xfrm>
              <a:off x="1938023" y="3875450"/>
              <a:ext cx="302718" cy="442249"/>
              <a:chOff x="2661" y="2961"/>
              <a:chExt cx="360" cy="372"/>
            </a:xfrm>
          </p:grpSpPr>
          <p:sp>
            <p:nvSpPr>
              <p:cNvPr id="18546" name="Oval 114"/>
              <p:cNvSpPr>
                <a:spLocks noChangeArrowheads="1"/>
              </p:cNvSpPr>
              <p:nvPr/>
            </p:nvSpPr>
            <p:spPr bwMode="auto">
              <a:xfrm>
                <a:off x="2661" y="2961"/>
                <a:ext cx="360" cy="37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grpSp>
            <p:nvGrpSpPr>
              <p:cNvPr id="18547" name="Group 115"/>
              <p:cNvGrpSpPr>
                <a:grpSpLocks/>
              </p:cNvGrpSpPr>
              <p:nvPr/>
            </p:nvGrpSpPr>
            <p:grpSpPr bwMode="auto">
              <a:xfrm>
                <a:off x="2721" y="3081"/>
                <a:ext cx="240" cy="180"/>
                <a:chOff x="1821" y="2886"/>
                <a:chExt cx="240" cy="180"/>
              </a:xfrm>
            </p:grpSpPr>
            <p:sp>
              <p:nvSpPr>
                <p:cNvPr id="18548" name="Line 116"/>
                <p:cNvSpPr>
                  <a:spLocks noChangeShapeType="1"/>
                </p:cNvSpPr>
                <p:nvPr/>
              </p:nvSpPr>
              <p:spPr bwMode="auto">
                <a:xfrm>
                  <a:off x="1821" y="2961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18549" name="Line 117"/>
                <p:cNvSpPr>
                  <a:spLocks noChangeShapeType="1"/>
                </p:cNvSpPr>
                <p:nvPr/>
              </p:nvSpPr>
              <p:spPr bwMode="auto">
                <a:xfrm>
                  <a:off x="1956" y="2886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</p:grpSp>
        </p:grpSp>
        <p:grpSp>
          <p:nvGrpSpPr>
            <p:cNvPr id="18555" name="Group 123"/>
            <p:cNvGrpSpPr>
              <a:grpSpLocks/>
            </p:cNvGrpSpPr>
            <p:nvPr/>
          </p:nvGrpSpPr>
          <p:grpSpPr bwMode="auto">
            <a:xfrm>
              <a:off x="1938023" y="4350702"/>
              <a:ext cx="302718" cy="442249"/>
              <a:chOff x="2661" y="3501"/>
              <a:chExt cx="360" cy="372"/>
            </a:xfrm>
          </p:grpSpPr>
          <p:sp>
            <p:nvSpPr>
              <p:cNvPr id="18556" name="Oval 124"/>
              <p:cNvSpPr>
                <a:spLocks noChangeArrowheads="1"/>
              </p:cNvSpPr>
              <p:nvPr/>
            </p:nvSpPr>
            <p:spPr bwMode="auto">
              <a:xfrm>
                <a:off x="2661" y="3501"/>
                <a:ext cx="360" cy="37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grpSp>
            <p:nvGrpSpPr>
              <p:cNvPr id="18557" name="Group 125"/>
              <p:cNvGrpSpPr>
                <a:grpSpLocks/>
              </p:cNvGrpSpPr>
              <p:nvPr/>
            </p:nvGrpSpPr>
            <p:grpSpPr bwMode="auto">
              <a:xfrm>
                <a:off x="2736" y="3591"/>
                <a:ext cx="240" cy="180"/>
                <a:chOff x="2661" y="3576"/>
                <a:chExt cx="240" cy="180"/>
              </a:xfrm>
            </p:grpSpPr>
            <p:sp>
              <p:nvSpPr>
                <p:cNvPr id="18558" name="Line 126"/>
                <p:cNvSpPr>
                  <a:spLocks noChangeShapeType="1"/>
                </p:cNvSpPr>
                <p:nvPr/>
              </p:nvSpPr>
              <p:spPr bwMode="auto">
                <a:xfrm>
                  <a:off x="2661" y="3681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18559" name="Line 127"/>
                <p:cNvSpPr>
                  <a:spLocks noChangeShapeType="1"/>
                </p:cNvSpPr>
                <p:nvPr/>
              </p:nvSpPr>
              <p:spPr bwMode="auto">
                <a:xfrm>
                  <a:off x="2796" y="3576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</p:grpSp>
        </p:grpSp>
      </p:grpSp>
      <p:grpSp>
        <p:nvGrpSpPr>
          <p:cNvPr id="165" name="164 Grup"/>
          <p:cNvGrpSpPr/>
          <p:nvPr/>
        </p:nvGrpSpPr>
        <p:grpSpPr>
          <a:xfrm>
            <a:off x="1821484" y="3875450"/>
            <a:ext cx="706342" cy="917501"/>
            <a:chOff x="525340" y="3875450"/>
            <a:chExt cx="706342" cy="917501"/>
          </a:xfrm>
        </p:grpSpPr>
        <p:grpSp>
          <p:nvGrpSpPr>
            <p:cNvPr id="18540" name="Group 108"/>
            <p:cNvGrpSpPr>
              <a:grpSpLocks/>
            </p:cNvGrpSpPr>
            <p:nvPr/>
          </p:nvGrpSpPr>
          <p:grpSpPr bwMode="auto">
            <a:xfrm>
              <a:off x="928964" y="3875450"/>
              <a:ext cx="302718" cy="442249"/>
              <a:chOff x="1821" y="2781"/>
              <a:chExt cx="360" cy="372"/>
            </a:xfrm>
          </p:grpSpPr>
          <p:sp>
            <p:nvSpPr>
              <p:cNvPr id="18541" name="Oval 109"/>
              <p:cNvSpPr>
                <a:spLocks noChangeArrowheads="1"/>
              </p:cNvSpPr>
              <p:nvPr/>
            </p:nvSpPr>
            <p:spPr bwMode="auto">
              <a:xfrm>
                <a:off x="1821" y="2781"/>
                <a:ext cx="360" cy="37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grpSp>
            <p:nvGrpSpPr>
              <p:cNvPr id="18542" name="Group 110"/>
              <p:cNvGrpSpPr>
                <a:grpSpLocks/>
              </p:cNvGrpSpPr>
              <p:nvPr/>
            </p:nvGrpSpPr>
            <p:grpSpPr bwMode="auto">
              <a:xfrm>
                <a:off x="1866" y="2901"/>
                <a:ext cx="240" cy="180"/>
                <a:chOff x="1821" y="2886"/>
                <a:chExt cx="240" cy="180"/>
              </a:xfrm>
            </p:grpSpPr>
            <p:sp>
              <p:nvSpPr>
                <p:cNvPr id="18543" name="Line 111"/>
                <p:cNvSpPr>
                  <a:spLocks noChangeShapeType="1"/>
                </p:cNvSpPr>
                <p:nvPr/>
              </p:nvSpPr>
              <p:spPr bwMode="auto">
                <a:xfrm>
                  <a:off x="1821" y="2961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18544" name="Line 112"/>
                <p:cNvSpPr>
                  <a:spLocks noChangeShapeType="1"/>
                </p:cNvSpPr>
                <p:nvPr/>
              </p:nvSpPr>
              <p:spPr bwMode="auto">
                <a:xfrm>
                  <a:off x="1956" y="2886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</p:grpSp>
        </p:grpSp>
        <p:grpSp>
          <p:nvGrpSpPr>
            <p:cNvPr id="18550" name="Group 118"/>
            <p:cNvGrpSpPr>
              <a:grpSpLocks/>
            </p:cNvGrpSpPr>
            <p:nvPr/>
          </p:nvGrpSpPr>
          <p:grpSpPr bwMode="auto">
            <a:xfrm>
              <a:off x="525340" y="3875450"/>
              <a:ext cx="302718" cy="442249"/>
              <a:chOff x="1047" y="3936"/>
              <a:chExt cx="270" cy="334"/>
            </a:xfrm>
          </p:grpSpPr>
          <p:sp>
            <p:nvSpPr>
              <p:cNvPr id="18551" name="Oval 119"/>
              <p:cNvSpPr>
                <a:spLocks noChangeArrowheads="1"/>
              </p:cNvSpPr>
              <p:nvPr/>
            </p:nvSpPr>
            <p:spPr bwMode="auto">
              <a:xfrm>
                <a:off x="1047" y="3936"/>
                <a:ext cx="270" cy="334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grpSp>
            <p:nvGrpSpPr>
              <p:cNvPr id="18552" name="Group 120"/>
              <p:cNvGrpSpPr>
                <a:grpSpLocks/>
              </p:cNvGrpSpPr>
              <p:nvPr/>
            </p:nvGrpSpPr>
            <p:grpSpPr bwMode="auto">
              <a:xfrm>
                <a:off x="1107" y="4049"/>
                <a:ext cx="180" cy="180"/>
                <a:chOff x="1821" y="2886"/>
                <a:chExt cx="240" cy="180"/>
              </a:xfrm>
            </p:grpSpPr>
            <p:sp>
              <p:nvSpPr>
                <p:cNvPr id="18553" name="Line 121"/>
                <p:cNvSpPr>
                  <a:spLocks noChangeShapeType="1"/>
                </p:cNvSpPr>
                <p:nvPr/>
              </p:nvSpPr>
              <p:spPr bwMode="auto">
                <a:xfrm>
                  <a:off x="1821" y="2961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18554" name="Line 122"/>
                <p:cNvSpPr>
                  <a:spLocks noChangeShapeType="1"/>
                </p:cNvSpPr>
                <p:nvPr/>
              </p:nvSpPr>
              <p:spPr bwMode="auto">
                <a:xfrm>
                  <a:off x="1956" y="2886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</p:grpSp>
        </p:grpSp>
        <p:grpSp>
          <p:nvGrpSpPr>
            <p:cNvPr id="18560" name="Group 128"/>
            <p:cNvGrpSpPr>
              <a:grpSpLocks/>
            </p:cNvGrpSpPr>
            <p:nvPr/>
          </p:nvGrpSpPr>
          <p:grpSpPr bwMode="auto">
            <a:xfrm>
              <a:off x="727152" y="4350702"/>
              <a:ext cx="302718" cy="442249"/>
              <a:chOff x="1821" y="3861"/>
              <a:chExt cx="360" cy="372"/>
            </a:xfrm>
          </p:grpSpPr>
          <p:sp>
            <p:nvSpPr>
              <p:cNvPr id="18561" name="Oval 129"/>
              <p:cNvSpPr>
                <a:spLocks noChangeArrowheads="1"/>
              </p:cNvSpPr>
              <p:nvPr/>
            </p:nvSpPr>
            <p:spPr bwMode="auto">
              <a:xfrm>
                <a:off x="1821" y="3861"/>
                <a:ext cx="360" cy="37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grpSp>
            <p:nvGrpSpPr>
              <p:cNvPr id="18562" name="Group 130"/>
              <p:cNvGrpSpPr>
                <a:grpSpLocks/>
              </p:cNvGrpSpPr>
              <p:nvPr/>
            </p:nvGrpSpPr>
            <p:grpSpPr bwMode="auto">
              <a:xfrm>
                <a:off x="1866" y="3981"/>
                <a:ext cx="240" cy="180"/>
                <a:chOff x="1821" y="2886"/>
                <a:chExt cx="240" cy="180"/>
              </a:xfrm>
            </p:grpSpPr>
            <p:sp>
              <p:nvSpPr>
                <p:cNvPr id="18563" name="Line 131"/>
                <p:cNvSpPr>
                  <a:spLocks noChangeShapeType="1"/>
                </p:cNvSpPr>
                <p:nvPr/>
              </p:nvSpPr>
              <p:spPr bwMode="auto">
                <a:xfrm>
                  <a:off x="1821" y="2961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18564" name="Line 132"/>
                <p:cNvSpPr>
                  <a:spLocks noChangeShapeType="1"/>
                </p:cNvSpPr>
                <p:nvPr/>
              </p:nvSpPr>
              <p:spPr bwMode="auto">
                <a:xfrm>
                  <a:off x="1956" y="2886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</p:grpSp>
        </p:grpSp>
      </p:grpSp>
      <p:sp>
        <p:nvSpPr>
          <p:cNvPr id="18565" name="Rectangle 133"/>
          <p:cNvSpPr>
            <a:spLocks noChangeArrowheads="1"/>
          </p:cNvSpPr>
          <p:nvPr/>
        </p:nvSpPr>
        <p:spPr bwMode="auto">
          <a:xfrm>
            <a:off x="1703760" y="3172473"/>
            <a:ext cx="2018119" cy="2138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566" name="Line 134"/>
          <p:cNvSpPr>
            <a:spLocks noChangeShapeType="1"/>
          </p:cNvSpPr>
          <p:nvPr/>
        </p:nvSpPr>
        <p:spPr bwMode="auto">
          <a:xfrm>
            <a:off x="3923691" y="4344102"/>
            <a:ext cx="571800" cy="1650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166" name="165 Grup"/>
          <p:cNvGrpSpPr/>
          <p:nvPr/>
        </p:nvGrpSpPr>
        <p:grpSpPr>
          <a:xfrm>
            <a:off x="4674880" y="3835845"/>
            <a:ext cx="1785474" cy="1155128"/>
            <a:chOff x="3378736" y="3835845"/>
            <a:chExt cx="1785474" cy="1155128"/>
          </a:xfrm>
        </p:grpSpPr>
        <p:sp>
          <p:nvSpPr>
            <p:cNvPr id="18567" name="Oval 135"/>
            <p:cNvSpPr>
              <a:spLocks noChangeArrowheads="1"/>
            </p:cNvSpPr>
            <p:nvPr/>
          </p:nvSpPr>
          <p:spPr bwMode="auto">
            <a:xfrm>
              <a:off x="3748724" y="4548724"/>
              <a:ext cx="322338" cy="442249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18568" name="Group 136"/>
            <p:cNvGrpSpPr>
              <a:grpSpLocks/>
            </p:cNvGrpSpPr>
            <p:nvPr/>
          </p:nvGrpSpPr>
          <p:grpSpPr bwMode="auto">
            <a:xfrm>
              <a:off x="3378736" y="3835845"/>
              <a:ext cx="322338" cy="442249"/>
              <a:chOff x="1821" y="2781"/>
              <a:chExt cx="360" cy="372"/>
            </a:xfrm>
          </p:grpSpPr>
          <p:sp>
            <p:nvSpPr>
              <p:cNvPr id="18569" name="Oval 137"/>
              <p:cNvSpPr>
                <a:spLocks noChangeArrowheads="1"/>
              </p:cNvSpPr>
              <p:nvPr/>
            </p:nvSpPr>
            <p:spPr bwMode="auto">
              <a:xfrm>
                <a:off x="1821" y="2781"/>
                <a:ext cx="360" cy="37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grpSp>
            <p:nvGrpSpPr>
              <p:cNvPr id="18570" name="Group 138"/>
              <p:cNvGrpSpPr>
                <a:grpSpLocks/>
              </p:cNvGrpSpPr>
              <p:nvPr/>
            </p:nvGrpSpPr>
            <p:grpSpPr bwMode="auto">
              <a:xfrm>
                <a:off x="1866" y="2901"/>
                <a:ext cx="240" cy="180"/>
                <a:chOff x="1821" y="2886"/>
                <a:chExt cx="240" cy="180"/>
              </a:xfrm>
            </p:grpSpPr>
            <p:sp>
              <p:nvSpPr>
                <p:cNvPr id="18571" name="Line 139"/>
                <p:cNvSpPr>
                  <a:spLocks noChangeShapeType="1"/>
                </p:cNvSpPr>
                <p:nvPr/>
              </p:nvSpPr>
              <p:spPr bwMode="auto">
                <a:xfrm>
                  <a:off x="1821" y="2961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18572" name="Line 140"/>
                <p:cNvSpPr>
                  <a:spLocks noChangeShapeType="1"/>
                </p:cNvSpPr>
                <p:nvPr/>
              </p:nvSpPr>
              <p:spPr bwMode="auto">
                <a:xfrm>
                  <a:off x="1956" y="2886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</p:grpSp>
        </p:grpSp>
        <p:grpSp>
          <p:nvGrpSpPr>
            <p:cNvPr id="18573" name="Group 141"/>
            <p:cNvGrpSpPr>
              <a:grpSpLocks/>
            </p:cNvGrpSpPr>
            <p:nvPr/>
          </p:nvGrpSpPr>
          <p:grpSpPr bwMode="auto">
            <a:xfrm>
              <a:off x="4068260" y="3835845"/>
              <a:ext cx="322338" cy="442249"/>
              <a:chOff x="2661" y="2961"/>
              <a:chExt cx="360" cy="372"/>
            </a:xfrm>
          </p:grpSpPr>
          <p:sp>
            <p:nvSpPr>
              <p:cNvPr id="18574" name="Oval 142"/>
              <p:cNvSpPr>
                <a:spLocks noChangeArrowheads="1"/>
              </p:cNvSpPr>
              <p:nvPr/>
            </p:nvSpPr>
            <p:spPr bwMode="auto">
              <a:xfrm>
                <a:off x="2661" y="2961"/>
                <a:ext cx="360" cy="37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grpSp>
            <p:nvGrpSpPr>
              <p:cNvPr id="18575" name="Group 143"/>
              <p:cNvGrpSpPr>
                <a:grpSpLocks/>
              </p:cNvGrpSpPr>
              <p:nvPr/>
            </p:nvGrpSpPr>
            <p:grpSpPr bwMode="auto">
              <a:xfrm>
                <a:off x="2721" y="3081"/>
                <a:ext cx="240" cy="180"/>
                <a:chOff x="1821" y="2886"/>
                <a:chExt cx="240" cy="180"/>
              </a:xfrm>
            </p:grpSpPr>
            <p:sp>
              <p:nvSpPr>
                <p:cNvPr id="18576" name="Line 144"/>
                <p:cNvSpPr>
                  <a:spLocks noChangeShapeType="1"/>
                </p:cNvSpPr>
                <p:nvPr/>
              </p:nvSpPr>
              <p:spPr bwMode="auto">
                <a:xfrm>
                  <a:off x="1821" y="2961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18577" name="Line 145"/>
                <p:cNvSpPr>
                  <a:spLocks noChangeShapeType="1"/>
                </p:cNvSpPr>
                <p:nvPr/>
              </p:nvSpPr>
              <p:spPr bwMode="auto">
                <a:xfrm>
                  <a:off x="1956" y="2886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</p:grpSp>
        </p:grpSp>
        <p:grpSp>
          <p:nvGrpSpPr>
            <p:cNvPr id="18578" name="Group 146"/>
            <p:cNvGrpSpPr>
              <a:grpSpLocks/>
            </p:cNvGrpSpPr>
            <p:nvPr/>
          </p:nvGrpSpPr>
          <p:grpSpPr bwMode="auto">
            <a:xfrm>
              <a:off x="3801979" y="4730246"/>
              <a:ext cx="213024" cy="237626"/>
              <a:chOff x="1821" y="2886"/>
              <a:chExt cx="240" cy="180"/>
            </a:xfrm>
          </p:grpSpPr>
          <p:sp>
            <p:nvSpPr>
              <p:cNvPr id="18579" name="Line 147"/>
              <p:cNvSpPr>
                <a:spLocks noChangeShapeType="1"/>
              </p:cNvSpPr>
              <p:nvPr/>
            </p:nvSpPr>
            <p:spPr bwMode="auto">
              <a:xfrm>
                <a:off x="1821" y="2961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8580" name="Line 148"/>
              <p:cNvSpPr>
                <a:spLocks noChangeShapeType="1"/>
              </p:cNvSpPr>
              <p:nvPr/>
            </p:nvSpPr>
            <p:spPr bwMode="auto">
              <a:xfrm>
                <a:off x="1956" y="2886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grpSp>
          <p:nvGrpSpPr>
            <p:cNvPr id="18581" name="Group 149"/>
            <p:cNvGrpSpPr>
              <a:grpSpLocks/>
            </p:cNvGrpSpPr>
            <p:nvPr/>
          </p:nvGrpSpPr>
          <p:grpSpPr bwMode="auto">
            <a:xfrm>
              <a:off x="4841872" y="3835845"/>
              <a:ext cx="322338" cy="442249"/>
              <a:chOff x="2661" y="3501"/>
              <a:chExt cx="360" cy="372"/>
            </a:xfrm>
          </p:grpSpPr>
          <p:sp>
            <p:nvSpPr>
              <p:cNvPr id="18582" name="Oval 150"/>
              <p:cNvSpPr>
                <a:spLocks noChangeArrowheads="1"/>
              </p:cNvSpPr>
              <p:nvPr/>
            </p:nvSpPr>
            <p:spPr bwMode="auto">
              <a:xfrm>
                <a:off x="2661" y="3501"/>
                <a:ext cx="360" cy="37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grpSp>
            <p:nvGrpSpPr>
              <p:cNvPr id="18583" name="Group 151"/>
              <p:cNvGrpSpPr>
                <a:grpSpLocks/>
              </p:cNvGrpSpPr>
              <p:nvPr/>
            </p:nvGrpSpPr>
            <p:grpSpPr bwMode="auto">
              <a:xfrm>
                <a:off x="2736" y="3591"/>
                <a:ext cx="240" cy="180"/>
                <a:chOff x="2661" y="3576"/>
                <a:chExt cx="240" cy="180"/>
              </a:xfrm>
            </p:grpSpPr>
            <p:sp>
              <p:nvSpPr>
                <p:cNvPr id="18584" name="Line 152"/>
                <p:cNvSpPr>
                  <a:spLocks noChangeShapeType="1"/>
                </p:cNvSpPr>
                <p:nvPr/>
              </p:nvSpPr>
              <p:spPr bwMode="auto">
                <a:xfrm>
                  <a:off x="2661" y="3681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18585" name="Line 153"/>
                <p:cNvSpPr>
                  <a:spLocks noChangeShapeType="1"/>
                </p:cNvSpPr>
                <p:nvPr/>
              </p:nvSpPr>
              <p:spPr bwMode="auto">
                <a:xfrm>
                  <a:off x="2796" y="3576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</p:grpSp>
        </p:grpSp>
        <p:grpSp>
          <p:nvGrpSpPr>
            <p:cNvPr id="18586" name="Group 154"/>
            <p:cNvGrpSpPr>
              <a:grpSpLocks/>
            </p:cNvGrpSpPr>
            <p:nvPr/>
          </p:nvGrpSpPr>
          <p:grpSpPr bwMode="auto">
            <a:xfrm>
              <a:off x="4555972" y="4548724"/>
              <a:ext cx="322338" cy="442249"/>
              <a:chOff x="1821" y="3861"/>
              <a:chExt cx="360" cy="372"/>
            </a:xfrm>
          </p:grpSpPr>
          <p:sp>
            <p:nvSpPr>
              <p:cNvPr id="18587" name="Oval 155"/>
              <p:cNvSpPr>
                <a:spLocks noChangeArrowheads="1"/>
              </p:cNvSpPr>
              <p:nvPr/>
            </p:nvSpPr>
            <p:spPr bwMode="auto">
              <a:xfrm>
                <a:off x="1821" y="3861"/>
                <a:ext cx="360" cy="37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grpSp>
            <p:nvGrpSpPr>
              <p:cNvPr id="18588" name="Group 156"/>
              <p:cNvGrpSpPr>
                <a:grpSpLocks/>
              </p:cNvGrpSpPr>
              <p:nvPr/>
            </p:nvGrpSpPr>
            <p:grpSpPr bwMode="auto">
              <a:xfrm>
                <a:off x="1866" y="3981"/>
                <a:ext cx="240" cy="180"/>
                <a:chOff x="1821" y="2886"/>
                <a:chExt cx="240" cy="180"/>
              </a:xfrm>
            </p:grpSpPr>
            <p:sp>
              <p:nvSpPr>
                <p:cNvPr id="18589" name="Line 157"/>
                <p:cNvSpPr>
                  <a:spLocks noChangeShapeType="1"/>
                </p:cNvSpPr>
                <p:nvPr/>
              </p:nvSpPr>
              <p:spPr bwMode="auto">
                <a:xfrm>
                  <a:off x="1821" y="2961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  <p:sp>
              <p:nvSpPr>
                <p:cNvPr id="18590" name="Line 158"/>
                <p:cNvSpPr>
                  <a:spLocks noChangeShapeType="1"/>
                </p:cNvSpPr>
                <p:nvPr/>
              </p:nvSpPr>
              <p:spPr bwMode="auto">
                <a:xfrm>
                  <a:off x="1956" y="2886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tr-TR"/>
                </a:p>
              </p:txBody>
            </p:sp>
          </p:grpSp>
        </p:grpSp>
      </p:grpSp>
      <p:sp>
        <p:nvSpPr>
          <p:cNvPr id="18591" name="Rectangle 159"/>
          <p:cNvSpPr>
            <a:spLocks noChangeArrowheads="1"/>
          </p:cNvSpPr>
          <p:nvPr/>
        </p:nvSpPr>
        <p:spPr bwMode="auto">
          <a:xfrm>
            <a:off x="4579580" y="3172473"/>
            <a:ext cx="2152660" cy="2138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8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18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7" grpId="0"/>
      <p:bldP spid="18565" grpId="0" animBg="1"/>
      <p:bldP spid="185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3187305" y="2013922"/>
            <a:ext cx="1007764" cy="1771146"/>
          </a:xfrm>
          <a:prstGeom prst="ellips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51" name="Arc 3"/>
          <p:cNvSpPr>
            <a:spLocks/>
          </p:cNvSpPr>
          <p:nvPr/>
        </p:nvSpPr>
        <p:spPr bwMode="auto">
          <a:xfrm flipH="1">
            <a:off x="3724780" y="1444625"/>
            <a:ext cx="403106" cy="7590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59632" y="4038089"/>
            <a:ext cx="5688632" cy="75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( ..... )     +     ( ..... )    =     ( ..... )  </a:t>
            </a:r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 rot="5400000">
            <a:off x="1516875" y="2449840"/>
            <a:ext cx="1602466" cy="730630"/>
            <a:chOff x="158" y="233"/>
            <a:chExt cx="1140" cy="750"/>
          </a:xfrm>
        </p:grpSpPr>
        <p:grpSp>
          <p:nvGrpSpPr>
            <p:cNvPr id="2054" name="Group 6"/>
            <p:cNvGrpSpPr>
              <a:grpSpLocks/>
            </p:cNvGrpSpPr>
            <p:nvPr/>
          </p:nvGrpSpPr>
          <p:grpSpPr bwMode="auto">
            <a:xfrm>
              <a:off x="383" y="623"/>
              <a:ext cx="360" cy="360"/>
              <a:chOff x="1107" y="6867"/>
              <a:chExt cx="360" cy="360"/>
            </a:xfrm>
          </p:grpSpPr>
          <p:sp>
            <p:nvSpPr>
              <p:cNvPr id="2055" name="Oval 7"/>
              <p:cNvSpPr>
                <a:spLocks noChangeArrowheads="1"/>
              </p:cNvSpPr>
              <p:nvPr/>
            </p:nvSpPr>
            <p:spPr bwMode="auto">
              <a:xfrm>
                <a:off x="1107" y="6867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auto">
              <a:xfrm>
                <a:off x="1152" y="7062"/>
                <a:ext cx="2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grpSp>
          <p:nvGrpSpPr>
            <p:cNvPr id="2057" name="Group 9"/>
            <p:cNvGrpSpPr>
              <a:grpSpLocks/>
            </p:cNvGrpSpPr>
            <p:nvPr/>
          </p:nvGrpSpPr>
          <p:grpSpPr bwMode="auto">
            <a:xfrm>
              <a:off x="803" y="623"/>
              <a:ext cx="360" cy="360"/>
              <a:chOff x="1107" y="6867"/>
              <a:chExt cx="360" cy="360"/>
            </a:xfrm>
          </p:grpSpPr>
          <p:sp>
            <p:nvSpPr>
              <p:cNvPr id="2058" name="Oval 10"/>
              <p:cNvSpPr>
                <a:spLocks noChangeArrowheads="1"/>
              </p:cNvSpPr>
              <p:nvPr/>
            </p:nvSpPr>
            <p:spPr bwMode="auto">
              <a:xfrm>
                <a:off x="1107" y="6867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auto">
              <a:xfrm>
                <a:off x="1152" y="7062"/>
                <a:ext cx="2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grpSp>
          <p:nvGrpSpPr>
            <p:cNvPr id="2060" name="Group 12"/>
            <p:cNvGrpSpPr>
              <a:grpSpLocks/>
            </p:cNvGrpSpPr>
            <p:nvPr/>
          </p:nvGrpSpPr>
          <p:grpSpPr bwMode="auto">
            <a:xfrm>
              <a:off x="158" y="263"/>
              <a:ext cx="360" cy="360"/>
              <a:chOff x="1107" y="6867"/>
              <a:chExt cx="360" cy="360"/>
            </a:xfrm>
          </p:grpSpPr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1107" y="6867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auto">
              <a:xfrm>
                <a:off x="1152" y="7062"/>
                <a:ext cx="2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grpSp>
          <p:nvGrpSpPr>
            <p:cNvPr id="2063" name="Group 15"/>
            <p:cNvGrpSpPr>
              <a:grpSpLocks/>
            </p:cNvGrpSpPr>
            <p:nvPr/>
          </p:nvGrpSpPr>
          <p:grpSpPr bwMode="auto">
            <a:xfrm>
              <a:off x="563" y="263"/>
              <a:ext cx="360" cy="360"/>
              <a:chOff x="1107" y="6867"/>
              <a:chExt cx="360" cy="360"/>
            </a:xfrm>
          </p:grpSpPr>
          <p:sp>
            <p:nvSpPr>
              <p:cNvPr id="2064" name="Oval 16"/>
              <p:cNvSpPr>
                <a:spLocks noChangeArrowheads="1"/>
              </p:cNvSpPr>
              <p:nvPr/>
            </p:nvSpPr>
            <p:spPr bwMode="auto">
              <a:xfrm>
                <a:off x="1107" y="6867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auto">
              <a:xfrm>
                <a:off x="1152" y="7062"/>
                <a:ext cx="2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grpSp>
          <p:nvGrpSpPr>
            <p:cNvPr id="2066" name="Group 18"/>
            <p:cNvGrpSpPr>
              <a:grpSpLocks/>
            </p:cNvGrpSpPr>
            <p:nvPr/>
          </p:nvGrpSpPr>
          <p:grpSpPr bwMode="auto">
            <a:xfrm>
              <a:off x="938" y="233"/>
              <a:ext cx="360" cy="360"/>
              <a:chOff x="1107" y="6867"/>
              <a:chExt cx="360" cy="360"/>
            </a:xfrm>
          </p:grpSpPr>
          <p:sp>
            <p:nvSpPr>
              <p:cNvPr id="2067" name="Oval 19"/>
              <p:cNvSpPr>
                <a:spLocks noChangeArrowheads="1"/>
              </p:cNvSpPr>
              <p:nvPr/>
            </p:nvSpPr>
            <p:spPr bwMode="auto">
              <a:xfrm>
                <a:off x="1107" y="6867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auto">
              <a:xfrm>
                <a:off x="1152" y="7062"/>
                <a:ext cx="2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  <p:grpSp>
        <p:nvGrpSpPr>
          <p:cNvPr id="2069" name="Group 21"/>
          <p:cNvGrpSpPr>
            <a:grpSpLocks/>
          </p:cNvGrpSpPr>
          <p:nvPr/>
        </p:nvGrpSpPr>
        <p:grpSpPr bwMode="auto">
          <a:xfrm>
            <a:off x="3691188" y="3004921"/>
            <a:ext cx="352718" cy="506042"/>
            <a:chOff x="1107" y="6867"/>
            <a:chExt cx="360" cy="360"/>
          </a:xfrm>
        </p:grpSpPr>
        <p:sp>
          <p:nvSpPr>
            <p:cNvPr id="2070" name="Oval 22"/>
            <p:cNvSpPr>
              <a:spLocks noChangeArrowheads="1"/>
            </p:cNvSpPr>
            <p:nvPr/>
          </p:nvSpPr>
          <p:spPr bwMode="auto">
            <a:xfrm>
              <a:off x="1107" y="6867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>
              <a:off x="1152" y="7062"/>
              <a:ext cx="2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2072" name="Group 24"/>
          <p:cNvGrpSpPr>
            <a:grpSpLocks/>
          </p:cNvGrpSpPr>
          <p:nvPr/>
        </p:nvGrpSpPr>
        <p:grpSpPr bwMode="auto">
          <a:xfrm>
            <a:off x="3341269" y="2498879"/>
            <a:ext cx="349919" cy="506042"/>
            <a:chOff x="1107" y="6867"/>
            <a:chExt cx="360" cy="360"/>
          </a:xfrm>
        </p:grpSpPr>
        <p:sp>
          <p:nvSpPr>
            <p:cNvPr id="2073" name="Oval 25"/>
            <p:cNvSpPr>
              <a:spLocks noChangeArrowheads="1"/>
            </p:cNvSpPr>
            <p:nvPr/>
          </p:nvSpPr>
          <p:spPr bwMode="auto">
            <a:xfrm>
              <a:off x="1107" y="6867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74" name="Line 26"/>
            <p:cNvSpPr>
              <a:spLocks noChangeShapeType="1"/>
            </p:cNvSpPr>
            <p:nvPr/>
          </p:nvSpPr>
          <p:spPr bwMode="auto">
            <a:xfrm>
              <a:off x="1152" y="7062"/>
              <a:ext cx="2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2075" name="Group 27"/>
          <p:cNvGrpSpPr>
            <a:grpSpLocks/>
          </p:cNvGrpSpPr>
          <p:nvPr/>
        </p:nvGrpSpPr>
        <p:grpSpPr bwMode="auto">
          <a:xfrm>
            <a:off x="3721980" y="2456709"/>
            <a:ext cx="349919" cy="506042"/>
            <a:chOff x="1107" y="6867"/>
            <a:chExt cx="360" cy="360"/>
          </a:xfrm>
        </p:grpSpPr>
        <p:sp>
          <p:nvSpPr>
            <p:cNvPr id="2076" name="Oval 28"/>
            <p:cNvSpPr>
              <a:spLocks noChangeArrowheads="1"/>
            </p:cNvSpPr>
            <p:nvPr/>
          </p:nvSpPr>
          <p:spPr bwMode="auto">
            <a:xfrm>
              <a:off x="1107" y="6867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>
              <a:off x="1152" y="7062"/>
              <a:ext cx="2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1776435" y="1760901"/>
            <a:ext cx="2457825" cy="202416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2079" name="Group 31"/>
          <p:cNvGrpSpPr>
            <a:grpSpLocks/>
          </p:cNvGrpSpPr>
          <p:nvPr/>
        </p:nvGrpSpPr>
        <p:grpSpPr bwMode="auto">
          <a:xfrm rot="5400000">
            <a:off x="5033794" y="2090583"/>
            <a:ext cx="506042" cy="352718"/>
            <a:chOff x="1107" y="6867"/>
            <a:chExt cx="360" cy="360"/>
          </a:xfrm>
        </p:grpSpPr>
        <p:sp>
          <p:nvSpPr>
            <p:cNvPr id="2080" name="Oval 32"/>
            <p:cNvSpPr>
              <a:spLocks noChangeArrowheads="1"/>
            </p:cNvSpPr>
            <p:nvPr/>
          </p:nvSpPr>
          <p:spPr bwMode="auto">
            <a:xfrm>
              <a:off x="1107" y="6867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81" name="Line 33"/>
            <p:cNvSpPr>
              <a:spLocks noChangeShapeType="1"/>
            </p:cNvSpPr>
            <p:nvPr/>
          </p:nvSpPr>
          <p:spPr bwMode="auto">
            <a:xfrm>
              <a:off x="1152" y="7062"/>
              <a:ext cx="2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2082" name="Group 34"/>
          <p:cNvGrpSpPr>
            <a:grpSpLocks/>
          </p:cNvGrpSpPr>
          <p:nvPr/>
        </p:nvGrpSpPr>
        <p:grpSpPr bwMode="auto">
          <a:xfrm rot="5400000">
            <a:off x="5033794" y="3102667"/>
            <a:ext cx="506042" cy="352718"/>
            <a:chOff x="1107" y="6867"/>
            <a:chExt cx="360" cy="360"/>
          </a:xfrm>
        </p:grpSpPr>
        <p:sp>
          <p:nvSpPr>
            <p:cNvPr id="2083" name="Oval 35"/>
            <p:cNvSpPr>
              <a:spLocks noChangeArrowheads="1"/>
            </p:cNvSpPr>
            <p:nvPr/>
          </p:nvSpPr>
          <p:spPr bwMode="auto">
            <a:xfrm>
              <a:off x="1107" y="6867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84" name="Line 36"/>
            <p:cNvSpPr>
              <a:spLocks noChangeShapeType="1"/>
            </p:cNvSpPr>
            <p:nvPr/>
          </p:nvSpPr>
          <p:spPr bwMode="auto">
            <a:xfrm>
              <a:off x="1152" y="7062"/>
              <a:ext cx="2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2085" name="Group 37"/>
          <p:cNvGrpSpPr>
            <a:grpSpLocks/>
          </p:cNvGrpSpPr>
          <p:nvPr/>
        </p:nvGrpSpPr>
        <p:grpSpPr bwMode="auto">
          <a:xfrm rot="5400000">
            <a:off x="5735030" y="2091983"/>
            <a:ext cx="506042" cy="349917"/>
            <a:chOff x="1107" y="6867"/>
            <a:chExt cx="360" cy="360"/>
          </a:xfrm>
        </p:grpSpPr>
        <p:sp>
          <p:nvSpPr>
            <p:cNvPr id="2086" name="Oval 38"/>
            <p:cNvSpPr>
              <a:spLocks noChangeArrowheads="1"/>
            </p:cNvSpPr>
            <p:nvPr/>
          </p:nvSpPr>
          <p:spPr bwMode="auto">
            <a:xfrm>
              <a:off x="1107" y="6867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87" name="Line 39"/>
            <p:cNvSpPr>
              <a:spLocks noChangeShapeType="1"/>
            </p:cNvSpPr>
            <p:nvPr/>
          </p:nvSpPr>
          <p:spPr bwMode="auto">
            <a:xfrm>
              <a:off x="1152" y="7062"/>
              <a:ext cx="2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2088" name="Group 40"/>
          <p:cNvGrpSpPr>
            <a:grpSpLocks/>
          </p:cNvGrpSpPr>
          <p:nvPr/>
        </p:nvGrpSpPr>
        <p:grpSpPr bwMode="auto">
          <a:xfrm rot="5400000">
            <a:off x="5385111" y="2598025"/>
            <a:ext cx="506042" cy="349919"/>
            <a:chOff x="1107" y="6867"/>
            <a:chExt cx="360" cy="360"/>
          </a:xfrm>
        </p:grpSpPr>
        <p:sp>
          <p:nvSpPr>
            <p:cNvPr id="2089" name="Oval 41"/>
            <p:cNvSpPr>
              <a:spLocks noChangeArrowheads="1"/>
            </p:cNvSpPr>
            <p:nvPr/>
          </p:nvSpPr>
          <p:spPr bwMode="auto">
            <a:xfrm>
              <a:off x="1107" y="6867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90" name="Line 42"/>
            <p:cNvSpPr>
              <a:spLocks noChangeShapeType="1"/>
            </p:cNvSpPr>
            <p:nvPr/>
          </p:nvSpPr>
          <p:spPr bwMode="auto">
            <a:xfrm>
              <a:off x="1152" y="7062"/>
              <a:ext cx="2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2091" name="Group 43"/>
          <p:cNvGrpSpPr>
            <a:grpSpLocks/>
          </p:cNvGrpSpPr>
          <p:nvPr/>
        </p:nvGrpSpPr>
        <p:grpSpPr bwMode="auto">
          <a:xfrm rot="5400000">
            <a:off x="5735030" y="3104067"/>
            <a:ext cx="506042" cy="349917"/>
            <a:chOff x="1107" y="6867"/>
            <a:chExt cx="360" cy="360"/>
          </a:xfrm>
        </p:grpSpPr>
        <p:sp>
          <p:nvSpPr>
            <p:cNvPr id="2092" name="Oval 44"/>
            <p:cNvSpPr>
              <a:spLocks noChangeArrowheads="1"/>
            </p:cNvSpPr>
            <p:nvPr/>
          </p:nvSpPr>
          <p:spPr bwMode="auto">
            <a:xfrm>
              <a:off x="1107" y="6867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93" name="Line 45"/>
            <p:cNvSpPr>
              <a:spLocks noChangeShapeType="1"/>
            </p:cNvSpPr>
            <p:nvPr/>
          </p:nvSpPr>
          <p:spPr bwMode="auto">
            <a:xfrm>
              <a:off x="1152" y="7062"/>
              <a:ext cx="2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2094" name="Group 46"/>
          <p:cNvGrpSpPr>
            <a:grpSpLocks/>
          </p:cNvGrpSpPr>
          <p:nvPr/>
        </p:nvGrpSpPr>
        <p:grpSpPr bwMode="auto">
          <a:xfrm>
            <a:off x="6692086" y="3047091"/>
            <a:ext cx="349917" cy="506042"/>
            <a:chOff x="5592" y="7032"/>
            <a:chExt cx="360" cy="360"/>
          </a:xfrm>
        </p:grpSpPr>
        <p:sp>
          <p:nvSpPr>
            <p:cNvPr id="2095" name="Oval 47"/>
            <p:cNvSpPr>
              <a:spLocks noChangeArrowheads="1"/>
            </p:cNvSpPr>
            <p:nvPr/>
          </p:nvSpPr>
          <p:spPr bwMode="auto">
            <a:xfrm>
              <a:off x="5592" y="7032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96" name="Line 48"/>
            <p:cNvSpPr>
              <a:spLocks noChangeShapeType="1"/>
            </p:cNvSpPr>
            <p:nvPr/>
          </p:nvSpPr>
          <p:spPr bwMode="auto">
            <a:xfrm>
              <a:off x="5637" y="7227"/>
              <a:ext cx="2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2097" name="Group 49"/>
          <p:cNvGrpSpPr>
            <a:grpSpLocks/>
          </p:cNvGrpSpPr>
          <p:nvPr/>
        </p:nvGrpSpPr>
        <p:grpSpPr bwMode="auto">
          <a:xfrm>
            <a:off x="6163009" y="2498879"/>
            <a:ext cx="352718" cy="506042"/>
            <a:chOff x="5232" y="6672"/>
            <a:chExt cx="360" cy="360"/>
          </a:xfrm>
        </p:grpSpPr>
        <p:sp>
          <p:nvSpPr>
            <p:cNvPr id="2098" name="Oval 50"/>
            <p:cNvSpPr>
              <a:spLocks noChangeArrowheads="1"/>
            </p:cNvSpPr>
            <p:nvPr/>
          </p:nvSpPr>
          <p:spPr bwMode="auto">
            <a:xfrm>
              <a:off x="5232" y="6672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99" name="Line 51"/>
            <p:cNvSpPr>
              <a:spLocks noChangeShapeType="1"/>
            </p:cNvSpPr>
            <p:nvPr/>
          </p:nvSpPr>
          <p:spPr bwMode="auto">
            <a:xfrm>
              <a:off x="5277" y="6867"/>
              <a:ext cx="2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2100" name="Group 52"/>
          <p:cNvGrpSpPr>
            <a:grpSpLocks/>
          </p:cNvGrpSpPr>
          <p:nvPr/>
        </p:nvGrpSpPr>
        <p:grpSpPr bwMode="auto">
          <a:xfrm>
            <a:off x="6720080" y="2140432"/>
            <a:ext cx="349917" cy="506042"/>
            <a:chOff x="5622" y="6627"/>
            <a:chExt cx="360" cy="360"/>
          </a:xfrm>
        </p:grpSpPr>
        <p:sp>
          <p:nvSpPr>
            <p:cNvPr id="2101" name="Oval 53"/>
            <p:cNvSpPr>
              <a:spLocks noChangeArrowheads="1"/>
            </p:cNvSpPr>
            <p:nvPr/>
          </p:nvSpPr>
          <p:spPr bwMode="auto">
            <a:xfrm>
              <a:off x="5622" y="6627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102" name="Line 54"/>
            <p:cNvSpPr>
              <a:spLocks noChangeShapeType="1"/>
            </p:cNvSpPr>
            <p:nvPr/>
          </p:nvSpPr>
          <p:spPr bwMode="auto">
            <a:xfrm>
              <a:off x="5667" y="6837"/>
              <a:ext cx="2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2103" name="Rectangle 55"/>
          <p:cNvSpPr>
            <a:spLocks noChangeArrowheads="1"/>
          </p:cNvSpPr>
          <p:nvPr/>
        </p:nvSpPr>
        <p:spPr bwMode="auto">
          <a:xfrm>
            <a:off x="4760538" y="1760901"/>
            <a:ext cx="2457825" cy="202416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104" name="Line 56"/>
          <p:cNvSpPr>
            <a:spLocks noChangeShapeType="1"/>
          </p:cNvSpPr>
          <p:nvPr/>
        </p:nvSpPr>
        <p:spPr bwMode="auto">
          <a:xfrm>
            <a:off x="4349033" y="2772985"/>
            <a:ext cx="35271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animBg="1"/>
      <p:bldP spid="2052" grpId="0"/>
      <p:bldP spid="2078" grpId="0" animBg="1"/>
      <p:bldP spid="2103" grpId="0" animBg="1"/>
      <p:bldP spid="210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547664" y="4581128"/>
            <a:ext cx="69127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 ..... )   +   ( ..... )     =          ( ..... ) 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661941" y="2166059"/>
            <a:ext cx="2155876" cy="212682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7393344" y="3063137"/>
            <a:ext cx="323939" cy="437324"/>
            <a:chOff x="1821" y="2781"/>
            <a:chExt cx="360" cy="372"/>
          </a:xfrm>
        </p:grpSpPr>
        <p:sp>
          <p:nvSpPr>
            <p:cNvPr id="3077" name="Oval 5"/>
            <p:cNvSpPr>
              <a:spLocks noChangeArrowheads="1"/>
            </p:cNvSpPr>
            <p:nvPr/>
          </p:nvSpPr>
          <p:spPr bwMode="auto">
            <a:xfrm>
              <a:off x="1821" y="278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3078" name="Group 6"/>
            <p:cNvGrpSpPr>
              <a:grpSpLocks/>
            </p:cNvGrpSpPr>
            <p:nvPr/>
          </p:nvGrpSpPr>
          <p:grpSpPr bwMode="auto">
            <a:xfrm>
              <a:off x="1866" y="2901"/>
              <a:ext cx="240" cy="180"/>
              <a:chOff x="1821" y="2886"/>
              <a:chExt cx="240" cy="180"/>
            </a:xfrm>
          </p:grpSpPr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1821" y="2961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>
                <a:off x="1956" y="2886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6723124" y="2622074"/>
            <a:ext cx="327663" cy="441063"/>
            <a:chOff x="2661" y="2961"/>
            <a:chExt cx="360" cy="372"/>
          </a:xfrm>
        </p:grpSpPr>
        <p:sp>
          <p:nvSpPr>
            <p:cNvPr id="3082" name="Oval 10"/>
            <p:cNvSpPr>
              <a:spLocks noChangeArrowheads="1"/>
            </p:cNvSpPr>
            <p:nvPr/>
          </p:nvSpPr>
          <p:spPr bwMode="auto">
            <a:xfrm>
              <a:off x="2661" y="296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3083" name="Group 11"/>
            <p:cNvGrpSpPr>
              <a:grpSpLocks/>
            </p:cNvGrpSpPr>
            <p:nvPr/>
          </p:nvGrpSpPr>
          <p:grpSpPr bwMode="auto">
            <a:xfrm>
              <a:off x="2721" y="3081"/>
              <a:ext cx="240" cy="180"/>
              <a:chOff x="1821" y="2886"/>
              <a:chExt cx="240" cy="180"/>
            </a:xfrm>
          </p:grpSpPr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>
                <a:off x="1821" y="2961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auto">
              <a:xfrm>
                <a:off x="1956" y="2886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  <p:grpSp>
        <p:nvGrpSpPr>
          <p:cNvPr id="3086" name="Group 14"/>
          <p:cNvGrpSpPr>
            <a:grpSpLocks/>
          </p:cNvGrpSpPr>
          <p:nvPr/>
        </p:nvGrpSpPr>
        <p:grpSpPr bwMode="auto">
          <a:xfrm>
            <a:off x="6723124" y="3306095"/>
            <a:ext cx="327663" cy="441063"/>
            <a:chOff x="2661" y="3501"/>
            <a:chExt cx="360" cy="372"/>
          </a:xfrm>
        </p:grpSpPr>
        <p:sp>
          <p:nvSpPr>
            <p:cNvPr id="3087" name="Oval 15"/>
            <p:cNvSpPr>
              <a:spLocks noChangeArrowheads="1"/>
            </p:cNvSpPr>
            <p:nvPr/>
          </p:nvSpPr>
          <p:spPr bwMode="auto">
            <a:xfrm>
              <a:off x="2661" y="350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3088" name="Group 16"/>
            <p:cNvGrpSpPr>
              <a:grpSpLocks/>
            </p:cNvGrpSpPr>
            <p:nvPr/>
          </p:nvGrpSpPr>
          <p:grpSpPr bwMode="auto">
            <a:xfrm>
              <a:off x="2736" y="3591"/>
              <a:ext cx="240" cy="180"/>
              <a:chOff x="2661" y="3576"/>
              <a:chExt cx="240" cy="180"/>
            </a:xfrm>
          </p:grpSpPr>
          <p:sp>
            <p:nvSpPr>
              <p:cNvPr id="3089" name="Line 17"/>
              <p:cNvSpPr>
                <a:spLocks noChangeShapeType="1"/>
              </p:cNvSpPr>
              <p:nvPr/>
            </p:nvSpPr>
            <p:spPr bwMode="auto">
              <a:xfrm>
                <a:off x="2661" y="3681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auto">
              <a:xfrm>
                <a:off x="2796" y="3576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  <p:grpSp>
        <p:nvGrpSpPr>
          <p:cNvPr id="3091" name="Group 19"/>
          <p:cNvGrpSpPr>
            <a:grpSpLocks/>
          </p:cNvGrpSpPr>
          <p:nvPr/>
        </p:nvGrpSpPr>
        <p:grpSpPr bwMode="auto">
          <a:xfrm>
            <a:off x="5997051" y="2622074"/>
            <a:ext cx="323941" cy="441063"/>
            <a:chOff x="1461" y="6201"/>
            <a:chExt cx="360" cy="372"/>
          </a:xfrm>
        </p:grpSpPr>
        <p:sp>
          <p:nvSpPr>
            <p:cNvPr id="3092" name="Oval 20"/>
            <p:cNvSpPr>
              <a:spLocks noChangeArrowheads="1"/>
            </p:cNvSpPr>
            <p:nvPr/>
          </p:nvSpPr>
          <p:spPr bwMode="auto">
            <a:xfrm>
              <a:off x="1461" y="620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1521" y="6396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3094" name="Group 22"/>
          <p:cNvGrpSpPr>
            <a:grpSpLocks/>
          </p:cNvGrpSpPr>
          <p:nvPr/>
        </p:nvGrpSpPr>
        <p:grpSpPr bwMode="auto">
          <a:xfrm>
            <a:off x="5997051" y="3306095"/>
            <a:ext cx="323941" cy="441063"/>
            <a:chOff x="1461" y="6741"/>
            <a:chExt cx="360" cy="372"/>
          </a:xfrm>
        </p:grpSpPr>
        <p:sp>
          <p:nvSpPr>
            <p:cNvPr id="3095" name="Oval 23"/>
            <p:cNvSpPr>
              <a:spLocks noChangeArrowheads="1"/>
            </p:cNvSpPr>
            <p:nvPr/>
          </p:nvSpPr>
          <p:spPr bwMode="auto">
            <a:xfrm>
              <a:off x="1461" y="674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521" y="6936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3097" name="Oval 25"/>
          <p:cNvSpPr>
            <a:spLocks noChangeArrowheads="1"/>
          </p:cNvSpPr>
          <p:nvPr/>
        </p:nvSpPr>
        <p:spPr bwMode="auto">
          <a:xfrm>
            <a:off x="5868144" y="2564904"/>
            <a:ext cx="1292034" cy="639169"/>
          </a:xfrm>
          <a:prstGeom prst="ellips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098" name="Oval 26"/>
          <p:cNvSpPr>
            <a:spLocks noChangeArrowheads="1"/>
          </p:cNvSpPr>
          <p:nvPr/>
        </p:nvSpPr>
        <p:spPr bwMode="auto">
          <a:xfrm>
            <a:off x="5868144" y="3212976"/>
            <a:ext cx="1292034" cy="63543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099" name="Arc 27"/>
          <p:cNvSpPr>
            <a:spLocks/>
          </p:cNvSpPr>
          <p:nvPr/>
        </p:nvSpPr>
        <p:spPr bwMode="auto">
          <a:xfrm rot="15653040" flipH="1">
            <a:off x="5312992" y="3206865"/>
            <a:ext cx="777468" cy="413301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100" name="Arc 28"/>
          <p:cNvSpPr>
            <a:spLocks/>
          </p:cNvSpPr>
          <p:nvPr/>
        </p:nvSpPr>
        <p:spPr bwMode="auto">
          <a:xfrm rot="14251663" flipH="1">
            <a:off x="5504068" y="2178069"/>
            <a:ext cx="773731" cy="41330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>
            <a:off x="4016178" y="3268716"/>
            <a:ext cx="72979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1674133" y="2166059"/>
            <a:ext cx="2152151" cy="212682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3104" name="Group 32"/>
          <p:cNvGrpSpPr>
            <a:grpSpLocks/>
          </p:cNvGrpSpPr>
          <p:nvPr/>
        </p:nvGrpSpPr>
        <p:grpSpPr bwMode="auto">
          <a:xfrm>
            <a:off x="3401755" y="3062363"/>
            <a:ext cx="322905" cy="438868"/>
            <a:chOff x="1821" y="2781"/>
            <a:chExt cx="360" cy="372"/>
          </a:xfrm>
        </p:grpSpPr>
        <p:sp>
          <p:nvSpPr>
            <p:cNvPr id="3105" name="Oval 33"/>
            <p:cNvSpPr>
              <a:spLocks noChangeArrowheads="1"/>
            </p:cNvSpPr>
            <p:nvPr/>
          </p:nvSpPr>
          <p:spPr bwMode="auto">
            <a:xfrm>
              <a:off x="1821" y="278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3106" name="Group 34"/>
            <p:cNvGrpSpPr>
              <a:grpSpLocks/>
            </p:cNvGrpSpPr>
            <p:nvPr/>
          </p:nvGrpSpPr>
          <p:grpSpPr bwMode="auto">
            <a:xfrm>
              <a:off x="1866" y="2901"/>
              <a:ext cx="240" cy="180"/>
              <a:chOff x="1821" y="2886"/>
              <a:chExt cx="240" cy="180"/>
            </a:xfrm>
          </p:grpSpPr>
          <p:sp>
            <p:nvSpPr>
              <p:cNvPr id="3107" name="Line 35"/>
              <p:cNvSpPr>
                <a:spLocks noChangeShapeType="1"/>
              </p:cNvSpPr>
              <p:nvPr/>
            </p:nvSpPr>
            <p:spPr bwMode="auto">
              <a:xfrm>
                <a:off x="1821" y="2961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3108" name="Line 36"/>
              <p:cNvSpPr>
                <a:spLocks noChangeShapeType="1"/>
              </p:cNvSpPr>
              <p:nvPr/>
            </p:nvSpPr>
            <p:spPr bwMode="auto">
              <a:xfrm>
                <a:off x="1956" y="2886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  <p:grpSp>
        <p:nvGrpSpPr>
          <p:cNvPr id="3109" name="Group 37"/>
          <p:cNvGrpSpPr>
            <a:grpSpLocks/>
          </p:cNvGrpSpPr>
          <p:nvPr/>
        </p:nvGrpSpPr>
        <p:grpSpPr bwMode="auto">
          <a:xfrm>
            <a:off x="2734637" y="2623495"/>
            <a:ext cx="324544" cy="438868"/>
            <a:chOff x="2661" y="2961"/>
            <a:chExt cx="360" cy="372"/>
          </a:xfrm>
        </p:grpSpPr>
        <p:sp>
          <p:nvSpPr>
            <p:cNvPr id="3110" name="Oval 38"/>
            <p:cNvSpPr>
              <a:spLocks noChangeArrowheads="1"/>
            </p:cNvSpPr>
            <p:nvPr/>
          </p:nvSpPr>
          <p:spPr bwMode="auto">
            <a:xfrm>
              <a:off x="2661" y="296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3111" name="Group 39"/>
            <p:cNvGrpSpPr>
              <a:grpSpLocks/>
            </p:cNvGrpSpPr>
            <p:nvPr/>
          </p:nvGrpSpPr>
          <p:grpSpPr bwMode="auto">
            <a:xfrm>
              <a:off x="2721" y="3081"/>
              <a:ext cx="240" cy="180"/>
              <a:chOff x="1821" y="2886"/>
              <a:chExt cx="240" cy="180"/>
            </a:xfrm>
          </p:grpSpPr>
          <p:sp>
            <p:nvSpPr>
              <p:cNvPr id="3112" name="Line 40"/>
              <p:cNvSpPr>
                <a:spLocks noChangeShapeType="1"/>
              </p:cNvSpPr>
              <p:nvPr/>
            </p:nvSpPr>
            <p:spPr bwMode="auto">
              <a:xfrm>
                <a:off x="1821" y="2961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3113" name="Line 41"/>
              <p:cNvSpPr>
                <a:spLocks noChangeShapeType="1"/>
              </p:cNvSpPr>
              <p:nvPr/>
            </p:nvSpPr>
            <p:spPr bwMode="auto">
              <a:xfrm>
                <a:off x="1956" y="2886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  <p:grpSp>
        <p:nvGrpSpPr>
          <p:cNvPr id="3114" name="Group 42"/>
          <p:cNvGrpSpPr>
            <a:grpSpLocks/>
          </p:cNvGrpSpPr>
          <p:nvPr/>
        </p:nvGrpSpPr>
        <p:grpSpPr bwMode="auto">
          <a:xfrm>
            <a:off x="2734637" y="3308804"/>
            <a:ext cx="324544" cy="440556"/>
            <a:chOff x="2661" y="3501"/>
            <a:chExt cx="360" cy="372"/>
          </a:xfrm>
        </p:grpSpPr>
        <p:sp>
          <p:nvSpPr>
            <p:cNvPr id="3115" name="Oval 43"/>
            <p:cNvSpPr>
              <a:spLocks noChangeArrowheads="1"/>
            </p:cNvSpPr>
            <p:nvPr/>
          </p:nvSpPr>
          <p:spPr bwMode="auto">
            <a:xfrm>
              <a:off x="2661" y="350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3116" name="Group 44"/>
            <p:cNvGrpSpPr>
              <a:grpSpLocks/>
            </p:cNvGrpSpPr>
            <p:nvPr/>
          </p:nvGrpSpPr>
          <p:grpSpPr bwMode="auto">
            <a:xfrm>
              <a:off x="2736" y="3591"/>
              <a:ext cx="240" cy="180"/>
              <a:chOff x="2661" y="3576"/>
              <a:chExt cx="240" cy="180"/>
            </a:xfrm>
          </p:grpSpPr>
          <p:sp>
            <p:nvSpPr>
              <p:cNvPr id="3117" name="Line 45"/>
              <p:cNvSpPr>
                <a:spLocks noChangeShapeType="1"/>
              </p:cNvSpPr>
              <p:nvPr/>
            </p:nvSpPr>
            <p:spPr bwMode="auto">
              <a:xfrm>
                <a:off x="2661" y="3681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3118" name="Line 46"/>
              <p:cNvSpPr>
                <a:spLocks noChangeShapeType="1"/>
              </p:cNvSpPr>
              <p:nvPr/>
            </p:nvSpPr>
            <p:spPr bwMode="auto">
              <a:xfrm>
                <a:off x="2796" y="3576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</p:grpSp>
      <p:grpSp>
        <p:nvGrpSpPr>
          <p:cNvPr id="3119" name="Group 47"/>
          <p:cNvGrpSpPr>
            <a:grpSpLocks/>
          </p:cNvGrpSpPr>
          <p:nvPr/>
        </p:nvGrpSpPr>
        <p:grpSpPr bwMode="auto">
          <a:xfrm>
            <a:off x="2008511" y="2623495"/>
            <a:ext cx="322905" cy="438868"/>
            <a:chOff x="1461" y="6201"/>
            <a:chExt cx="360" cy="372"/>
          </a:xfrm>
        </p:grpSpPr>
        <p:sp>
          <p:nvSpPr>
            <p:cNvPr id="3120" name="Oval 48"/>
            <p:cNvSpPr>
              <a:spLocks noChangeArrowheads="1"/>
            </p:cNvSpPr>
            <p:nvPr/>
          </p:nvSpPr>
          <p:spPr bwMode="auto">
            <a:xfrm>
              <a:off x="1461" y="620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21" name="Line 49"/>
            <p:cNvSpPr>
              <a:spLocks noChangeShapeType="1"/>
            </p:cNvSpPr>
            <p:nvPr/>
          </p:nvSpPr>
          <p:spPr bwMode="auto">
            <a:xfrm>
              <a:off x="1521" y="6396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3122" name="Group 50"/>
          <p:cNvGrpSpPr>
            <a:grpSpLocks/>
          </p:cNvGrpSpPr>
          <p:nvPr/>
        </p:nvGrpSpPr>
        <p:grpSpPr bwMode="auto">
          <a:xfrm>
            <a:off x="2008511" y="3308804"/>
            <a:ext cx="322905" cy="440556"/>
            <a:chOff x="1461" y="6741"/>
            <a:chExt cx="360" cy="372"/>
          </a:xfrm>
        </p:grpSpPr>
        <p:sp>
          <p:nvSpPr>
            <p:cNvPr id="3123" name="Oval 51"/>
            <p:cNvSpPr>
              <a:spLocks noChangeArrowheads="1"/>
            </p:cNvSpPr>
            <p:nvPr/>
          </p:nvSpPr>
          <p:spPr bwMode="auto">
            <a:xfrm>
              <a:off x="1461" y="6741"/>
              <a:ext cx="360" cy="37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24" name="Line 52"/>
            <p:cNvSpPr>
              <a:spLocks noChangeShapeType="1"/>
            </p:cNvSpPr>
            <p:nvPr/>
          </p:nvSpPr>
          <p:spPr bwMode="auto">
            <a:xfrm>
              <a:off x="1521" y="6936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3125" name="Oval 53"/>
          <p:cNvSpPr>
            <a:spLocks noChangeArrowheads="1"/>
          </p:cNvSpPr>
          <p:nvPr/>
        </p:nvSpPr>
        <p:spPr bwMode="auto">
          <a:xfrm>
            <a:off x="2582653" y="2266979"/>
            <a:ext cx="1180331" cy="1824059"/>
          </a:xfrm>
          <a:prstGeom prst="ellips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126" name="Arc 54"/>
          <p:cNvSpPr>
            <a:spLocks/>
          </p:cNvSpPr>
          <p:nvPr/>
        </p:nvSpPr>
        <p:spPr bwMode="auto">
          <a:xfrm flipH="1">
            <a:off x="2854464" y="1556792"/>
            <a:ext cx="294153" cy="91203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1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animBg="1"/>
      <p:bldP spid="3097" grpId="0" animBg="1"/>
      <p:bldP spid="3097" grpId="1" animBg="1"/>
      <p:bldP spid="3098" grpId="0" animBg="1"/>
      <p:bldP spid="3098" grpId="1" animBg="1"/>
      <p:bldP spid="3099" grpId="0" animBg="1"/>
      <p:bldP spid="3099" grpId="1" animBg="1"/>
      <p:bldP spid="3100" grpId="0" animBg="1"/>
      <p:bldP spid="3100" grpId="1" animBg="1"/>
      <p:bldP spid="3101" grpId="0" animBg="1"/>
      <p:bldP spid="3103" grpId="0" animBg="1"/>
      <p:bldP spid="3125" grpId="0" animBg="1"/>
      <p:bldP spid="312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</TotalTime>
  <Words>251</Words>
  <Application>Microsoft Office PowerPoint</Application>
  <PresentationFormat>Ekran Gösterisi (4:3)</PresentationFormat>
  <Paragraphs>47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Akış</vt:lpstr>
      <vt:lpstr>TAM SAYILAR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 SAYILAR</dc:title>
  <cp:lastModifiedBy>UFUK</cp:lastModifiedBy>
  <cp:revision>25</cp:revision>
  <dcterms:created xsi:type="dcterms:W3CDTF">2011-09-20T20:28:30Z</dcterms:created>
  <dcterms:modified xsi:type="dcterms:W3CDTF">2013-10-11T20:22:37Z</dcterms:modified>
</cp:coreProperties>
</file>